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65" r:id="rId5"/>
    <p:sldId id="266" r:id="rId6"/>
    <p:sldId id="258" r:id="rId7"/>
    <p:sldId id="259" r:id="rId8"/>
    <p:sldId id="262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KAPLAN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(2009)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5. 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177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POPESKO B. (2009)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Moderní metody řízení nákladů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978-80-247-2974-9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ESCHENBACH, R. a KOL (2004).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Controlling.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ASPI, </a:t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816 s. ISBN 80-7357-035-1.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Horváth, P. (2004)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 koncepce controllingu,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české vydání.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Consulting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80-7259-002-2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Podklady ke studiu(prezentace, skripta v informačním systému OPF)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Informační systém: </a:t>
            </a:r>
            <a:r>
              <a:rPr lang="cs-CZ" b="1" dirty="0">
                <a:solidFill>
                  <a:schemeClr val="tx1"/>
                </a:solidFill>
                <a:hlinkClick r:id="rId2"/>
              </a:rPr>
              <a:t>https://is.slu.cz/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		</a:t>
            </a: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i="1" dirty="0" smtClean="0">
                <a:solidFill>
                  <a:schemeClr val="tx1"/>
                </a:solidFill>
              </a:rPr>
              <a:t>Studijní materiály – </a:t>
            </a:r>
            <a:r>
              <a:rPr lang="cs-CZ" b="1" i="1" smtClean="0">
                <a:solidFill>
                  <a:schemeClr val="tx1"/>
                </a:solidFill>
              </a:rPr>
              <a:t>Interaktivní osnova</a:t>
            </a:r>
            <a:endParaRPr lang="cs-CZ" b="1" i="1" dirty="0">
              <a:solidFill>
                <a:schemeClr val="tx1"/>
              </a:solidFill>
            </a:endParaRP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Přednášky a semináře jsou konané dle rozvrhu.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90464"/>
            <a:ext cx="8136904" cy="5141168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endParaRPr lang="cs-CZ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nejpozději v den </a:t>
            </a:r>
            <a:r>
              <a:rPr lang="cs-CZ" sz="240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zkoušky studenta.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211144" cy="1080865"/>
          </a:xfrm>
        </p:spPr>
        <p:txBody>
          <a:bodyPr/>
          <a:lstStyle/>
          <a:p>
            <a:pPr eaLnBrk="1" hangingPunct="1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280920" cy="4969297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informace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 pojmů z podnikové ekonomiky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poptávkové funkce a provozní páka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Ekonomická podstata příspěvku na úhradu, kalkulace úplných a neúplných nákladů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Nákladový controlling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předmětu</a:t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992888" cy="410445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Nákladová střediska, výrobní činnost podniku a výroba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jako závislost na tržbách, analýza cenové elasticity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Produktivita, produktivita práce, ekonomie rozsahu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rozbory, zásobovací činnost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efekt finanční páky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předmětu</a:t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ekonomika 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05000"/>
            <a:ext cx="7992888" cy="4953000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Základy </a:t>
            </a:r>
            <a:r>
              <a:rPr lang="cs-CZ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 Opakování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cs-CZ" sz="24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Zkouškový </a:t>
            </a: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 (výuka se již nekoná)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K., PAWLICZEK, A. (2013).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978-80-7248-986).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STELMACH, K., RYLKOVÁ, Ž. (2017).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 v příkladech.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978-80-7510-273-7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2015.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978-80-7400-154-3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898</TotalTime>
  <Words>329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Manažerská ekonomika</vt:lpstr>
      <vt:lpstr>Organizační pokyny  a informace</vt:lpstr>
      <vt:lpstr>Organizační pokyny  a informace</vt:lpstr>
      <vt:lpstr>Podmínky ukončení studia předmětu  „Manažerská ekonomika“</vt:lpstr>
      <vt:lpstr>Podmínky ukončení studia předmětu  „Manažerská ekonomika“</vt:lpstr>
      <vt:lpstr>Osnova přednášek z předmětu  Manažerská ekonomika</vt:lpstr>
      <vt:lpstr>Osnova přednášek z předmětu Manažerská ekonomika</vt:lpstr>
      <vt:lpstr>Osnova přednášek z předmětu Manažerská ekonomika 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Rylkova</cp:lastModifiedBy>
  <cp:revision>110</cp:revision>
  <cp:lastPrinted>2020-09-25T06:16:44Z</cp:lastPrinted>
  <dcterms:created xsi:type="dcterms:W3CDTF">2009-09-21T10:03:30Z</dcterms:created>
  <dcterms:modified xsi:type="dcterms:W3CDTF">2021-09-20T10:32:17Z</dcterms:modified>
</cp:coreProperties>
</file>