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impending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disproportions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insufficient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ownership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subsequently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kupující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poptávka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přímé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fixní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zboží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agent – tržní subjekt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tržní ekonomika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tržní síly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- nabídka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režijní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cena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nákup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prodávající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– sloužit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služby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obchodovat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variabilní náklady  </a:t>
            </a: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act as buyers and sellers and exchange goods and services by means of money.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existence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element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regularity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agent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entity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detail.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person),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inquirers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market) and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Functions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a market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society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improper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selfish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detriment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majority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Monopolistic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aspirations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overregulation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Functions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a market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medium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incessantly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2412</TotalTime>
  <Words>818</Words>
  <Application>Microsoft Office PowerPoint</Application>
  <PresentationFormat>Předvádění na obrazovce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106</cp:revision>
  <dcterms:created xsi:type="dcterms:W3CDTF">2016-11-25T20:36:16Z</dcterms:created>
  <dcterms:modified xsi:type="dcterms:W3CDTF">2020-05-24T21:55:01Z</dcterms:modified>
</cp:coreProperties>
</file>