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experiment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frequently.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time-related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monitoring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trend")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</a:p>
          <a:p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reklama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sortiment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Authorized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dealer – autorizovaný prodejce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realizovat, provádět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konkurence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– tržní vztah, poměr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habit – nákupní zvyklost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odběratel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/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dodací podmínka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sleva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vyhodnocení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převis poptávky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převis nabídky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Fieldwork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polní výzkum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záruka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stupeň známosti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průzkum trhu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mezera na trhu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– platební podmínka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nabízet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Retailer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maloobchodník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podpora prodeje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Wholesaler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velkoobchodník </a:t>
            </a: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joint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as to make profit.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market-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contemporary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very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as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disposable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luxurious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disposable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center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packaging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leaflets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brochures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spheres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loyalty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customers’habits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make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market.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(gender,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prestige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 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2467</TotalTime>
  <Words>923</Words>
  <Application>Microsoft Office PowerPoint</Application>
  <PresentationFormat>Předvádění na obrazovce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115</cp:revision>
  <dcterms:created xsi:type="dcterms:W3CDTF">2016-11-25T20:36:16Z</dcterms:created>
  <dcterms:modified xsi:type="dcterms:W3CDTF">2020-05-24T21:53:06Z</dcterms:modified>
</cp:coreProperties>
</file>