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9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aclavinkova@opf.slu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Podnikání v cestovním ruchu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Mgr. Klára Václavínková</a:t>
            </a:r>
          </a:p>
          <a:p>
            <a:r>
              <a:rPr lang="cs-CZ" dirty="0"/>
              <a:t>Konzultační hodiny: Na Vyhlídce VB-127, Úterý 10:30 – 12:00. Čtvrtek 8:00-9:30 </a:t>
            </a:r>
          </a:p>
          <a:p>
            <a:r>
              <a:rPr lang="cs-CZ" dirty="0">
                <a:hlinkClick r:id="rId2"/>
              </a:rPr>
              <a:t>vaclavinkova@opf.slu.cz</a:t>
            </a:r>
            <a:endParaRPr lang="cs-CZ" dirty="0"/>
          </a:p>
          <a:p>
            <a:r>
              <a:rPr lang="cs-CZ" dirty="0"/>
              <a:t>Seminář po 11:25-12:10, 12:15-13:00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92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absolvování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 na seminářích 60% tzn. Z 13ti týdnů minimálně 7 účastí. (10%)</a:t>
            </a:r>
          </a:p>
          <a:p>
            <a:r>
              <a:rPr lang="cs-CZ" dirty="0"/>
              <a:t>Vypracování a úspěšná obhajoba seminární práce. (10 %)</a:t>
            </a:r>
          </a:p>
          <a:p>
            <a:r>
              <a:rPr lang="cs-CZ" dirty="0"/>
              <a:t>Průběžný test(20 %)</a:t>
            </a:r>
          </a:p>
          <a:p>
            <a:r>
              <a:rPr lang="cs-CZ" dirty="0"/>
              <a:t>Písemná zkouška. (60 %)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89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a termíny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v ppt.na 20 minut. </a:t>
            </a:r>
          </a:p>
          <a:p>
            <a:r>
              <a:rPr lang="cs-CZ" dirty="0"/>
              <a:t>Zpracování pak do WORD rozsah 5 – 10 stran. </a:t>
            </a:r>
          </a:p>
          <a:p>
            <a:r>
              <a:rPr lang="cs-CZ" dirty="0"/>
              <a:t>1 až 2 studenti na SP</a:t>
            </a:r>
          </a:p>
          <a:p>
            <a:r>
              <a:rPr lang="cs-CZ" dirty="0"/>
              <a:t>Po úspěšné obhajobě nahrát do IS SLU a to v termínu do </a:t>
            </a:r>
            <a:r>
              <a:rPr lang="cs-CZ" u="sng" dirty="0">
                <a:solidFill>
                  <a:schemeClr val="accent1"/>
                </a:solidFill>
              </a:rPr>
              <a:t>13.12. 2021</a:t>
            </a:r>
          </a:p>
          <a:p>
            <a:r>
              <a:rPr lang="cs-CZ" u="sng" dirty="0">
                <a:solidFill>
                  <a:schemeClr val="accent1"/>
                </a:solidFill>
              </a:rPr>
              <a:t>Výběr tématu nahlásit do 4.10.2021</a:t>
            </a:r>
          </a:p>
          <a:p>
            <a:r>
              <a:rPr lang="cs-CZ" u="sng" dirty="0">
                <a:solidFill>
                  <a:schemeClr val="accent1"/>
                </a:solidFill>
              </a:rPr>
              <a:t>První prezentace 25.10.2021</a:t>
            </a:r>
          </a:p>
          <a:p>
            <a:r>
              <a:rPr lang="cs-CZ" dirty="0">
                <a:solidFill>
                  <a:schemeClr val="tx1"/>
                </a:solidFill>
              </a:rPr>
              <a:t>Struktura SP: úvod, teoretická východiska, praktický příklad, závěr a zdroje.</a:t>
            </a:r>
          </a:p>
        </p:txBody>
      </p:sp>
    </p:spTree>
    <p:extLst>
      <p:ext uri="{BB962C8B-B14F-4D97-AF65-F5344CB8AC3E}">
        <p14:creationId xmlns:p14="http://schemas.microsoft.com/office/powerpoint/2010/main" val="381143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2092" y="2158538"/>
            <a:ext cx="8915400" cy="3777622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pPr marL="0" lvl="0" indent="0">
              <a:buNone/>
            </a:pPr>
            <a:r>
              <a:rPr lang="cs-CZ" b="1" dirty="0"/>
              <a:t>1.Podnikání a podpora podnikání v cestovním ruchu </a:t>
            </a:r>
            <a:r>
              <a:rPr lang="cs-CZ" dirty="0"/>
              <a:t>Podnik a podnikání.</a:t>
            </a:r>
          </a:p>
          <a:p>
            <a:r>
              <a:rPr lang="cs-CZ" dirty="0"/>
              <a:t>Členění podniků, jeho cíle, funkce a činnosti. </a:t>
            </a:r>
          </a:p>
          <a:p>
            <a:r>
              <a:rPr lang="cs-CZ" dirty="0"/>
              <a:t>Podpora podnikání, nástroje podpory, Podpůrné instituce, </a:t>
            </a:r>
          </a:p>
          <a:p>
            <a:r>
              <a:rPr lang="cs-CZ" dirty="0"/>
              <a:t>Koncepce státní politiky cestovního ruchu v ČR na období 2014 – 2020 </a:t>
            </a:r>
          </a:p>
          <a:p>
            <a:pPr marL="0" lvl="0" indent="0">
              <a:buNone/>
            </a:pPr>
            <a:r>
              <a:rPr lang="cs-CZ" b="1" dirty="0"/>
              <a:t>2. Podnikání a podpora podnikání v cestovním ruchu </a:t>
            </a:r>
            <a:endParaRPr lang="cs-CZ" dirty="0"/>
          </a:p>
          <a:p>
            <a:r>
              <a:rPr lang="cs-CZ" dirty="0"/>
              <a:t>Formy podnikatelských struktur. Fyzická, právnická osoba. Živnost, a.s., v.o.s., …</a:t>
            </a:r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b="1" dirty="0"/>
              <a:t>3. Podnikatelský záměr, zásady a principy pro jeho zpracování </a:t>
            </a:r>
          </a:p>
          <a:p>
            <a:pPr marL="0" lvl="0" indent="0">
              <a:buNone/>
            </a:pPr>
            <a:r>
              <a:rPr lang="cs-CZ" b="1" dirty="0"/>
              <a:t> </a:t>
            </a:r>
            <a:r>
              <a:rPr lang="cs-CZ" dirty="0"/>
              <a:t>Podnikatelský záměr, obsah, význam a zásady,  principy jeho zpracování.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b="1" dirty="0"/>
              <a:t>4. Produkt v turismu a jeho kvalita, standardy a hodnocení kvality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49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28711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b="1" dirty="0"/>
              <a:t>5. Podnikatelský záměr . Vymezení produktu CR, </a:t>
            </a:r>
            <a:r>
              <a:rPr lang="cs-CZ" dirty="0"/>
              <a:t>katalogová nabídka produktu,</a:t>
            </a:r>
          </a:p>
          <a:p>
            <a:r>
              <a:rPr lang="cs-CZ" dirty="0"/>
              <a:t>kvalita a hodnocení kvality produktu v cestovním ruchu, strategie prodeje produktu</a:t>
            </a:r>
            <a:r>
              <a:rPr lang="cs-CZ" b="1" dirty="0"/>
              <a:t> </a:t>
            </a:r>
            <a:endParaRPr lang="cs-CZ" dirty="0"/>
          </a:p>
          <a:p>
            <a:pPr marL="0" lvl="0" indent="0">
              <a:buNone/>
            </a:pPr>
            <a:r>
              <a:rPr lang="cs-CZ" b="1" dirty="0"/>
              <a:t>6. Zaměstnanci podniku cestovního ruchu </a:t>
            </a:r>
            <a:endParaRPr lang="cs-CZ" dirty="0"/>
          </a:p>
          <a:p>
            <a:r>
              <a:rPr lang="cs-CZ" dirty="0"/>
              <a:t>Práce se zaměstnanci podniku, personální práce,  řízení lidských zdrojů,  jeho cíle, úkoly a činnosti. </a:t>
            </a:r>
          </a:p>
          <a:p>
            <a:r>
              <a:rPr lang="cs-CZ" dirty="0"/>
              <a:t>Péče o zaměstnance, jejich motivace a vzdělání,  formy odměňování zaměstnanců. Pracovně právní vztahy, flexibilní formy práce.</a:t>
            </a:r>
          </a:p>
          <a:p>
            <a:pPr marL="0" indent="0">
              <a:buNone/>
            </a:pPr>
            <a:r>
              <a:rPr lang="cs-CZ" dirty="0"/>
              <a:t>7.</a:t>
            </a:r>
            <a:r>
              <a:rPr lang="cs-CZ" b="1" dirty="0"/>
              <a:t>Podnikatelská etika </a:t>
            </a:r>
            <a:endParaRPr lang="cs-CZ" dirty="0"/>
          </a:p>
          <a:p>
            <a:r>
              <a:rPr lang="cs-CZ" dirty="0"/>
              <a:t>Etika, etický kodex, význam podnikatelské etiky v podnikatelské praxi, příklady vybraných etických kodexů ve vybraných oblastech cestovního ruchu  </a:t>
            </a:r>
          </a:p>
          <a:p>
            <a:pPr marL="0" lvl="0" indent="0">
              <a:buNone/>
            </a:pPr>
            <a:r>
              <a:rPr lang="cs-CZ" b="1" dirty="0"/>
              <a:t>8.Společensky odpovědné podnikání v podmínkách cestovního ruchu </a:t>
            </a:r>
            <a:endParaRPr lang="cs-CZ" dirty="0"/>
          </a:p>
          <a:p>
            <a:r>
              <a:rPr lang="cs-CZ" dirty="0"/>
              <a:t>Společenská odpovědnost, Společensky odpovědné chování a podnikání </a:t>
            </a:r>
          </a:p>
          <a:p>
            <a:pPr marL="0" lvl="0" indent="0">
              <a:buNone/>
            </a:pPr>
            <a:r>
              <a:rPr lang="cs-CZ" b="1" dirty="0"/>
              <a:t>9.Sdružování podniků, profesní sdružení a asociace v cestovním ruchu </a:t>
            </a:r>
            <a:endParaRPr lang="cs-CZ" dirty="0"/>
          </a:p>
          <a:p>
            <a:r>
              <a:rPr lang="cs-CZ" dirty="0"/>
              <a:t>Procesy sdružování podniků, způsoby a motivy koncentrace.</a:t>
            </a:r>
          </a:p>
          <a:p>
            <a:pPr marL="0" lvl="0" indent="0">
              <a:buNone/>
            </a:pPr>
            <a:r>
              <a:rPr lang="cs-CZ" b="1" dirty="0"/>
              <a:t>10.Sdružování podniků, profesní sdružení a asociace v cestovním ruchu </a:t>
            </a:r>
            <a:endParaRPr lang="cs-CZ" dirty="0"/>
          </a:p>
          <a:p>
            <a:r>
              <a:rPr lang="cs-CZ" dirty="0"/>
              <a:t>Integrační procesy v </a:t>
            </a:r>
            <a:r>
              <a:rPr lang="cs-CZ" dirty="0" err="1"/>
              <a:t>CR,příklady</a:t>
            </a:r>
            <a:r>
              <a:rPr lang="cs-CZ" dirty="0"/>
              <a:t> profesních sdružení v cestovním ruchu</a:t>
            </a:r>
          </a:p>
        </p:txBody>
      </p:sp>
    </p:spTree>
    <p:extLst>
      <p:ext uri="{BB962C8B-B14F-4D97-AF65-F5344CB8AC3E}">
        <p14:creationId xmlns:p14="http://schemas.microsoft.com/office/powerpoint/2010/main" val="129382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153424166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</TotalTime>
  <Words>215</Words>
  <Application>Microsoft Office PowerPoint</Application>
  <PresentationFormat>Širokoúhlá obrazovka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Stébla</vt:lpstr>
      <vt:lpstr>Podnikání v cestovním ruchu </vt:lpstr>
      <vt:lpstr>Podmínky absolvování předmětu</vt:lpstr>
      <vt:lpstr>Struktura a termíny SP</vt:lpstr>
      <vt:lpstr>Seminární práce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Destinační management</dc:title>
  <dc:creator>Klára Václavínková</dc:creator>
  <cp:lastModifiedBy>student</cp:lastModifiedBy>
  <cp:revision>20</cp:revision>
  <dcterms:created xsi:type="dcterms:W3CDTF">2021-09-08T07:03:29Z</dcterms:created>
  <dcterms:modified xsi:type="dcterms:W3CDTF">2021-09-20T10:15:28Z</dcterms:modified>
</cp:coreProperties>
</file>