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2DAB37-48E1-4E5A-A8BD-5D140779CA7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7164DE4-57D7-49FF-975F-0D52CB8A292B}">
      <dgm:prSet/>
      <dgm:spPr/>
      <dgm:t>
        <a:bodyPr/>
        <a:lstStyle/>
        <a:p>
          <a:r>
            <a:rPr lang="cs-CZ"/>
            <a:t>Personal purchases</a:t>
          </a:r>
          <a:endParaRPr lang="en-US"/>
        </a:p>
      </dgm:t>
    </dgm:pt>
    <dgm:pt modelId="{02CADE00-B299-47FE-B187-20C300F2EAC5}" type="parTrans" cxnId="{9E137AA6-F1D6-4672-BE36-286762A01876}">
      <dgm:prSet/>
      <dgm:spPr/>
      <dgm:t>
        <a:bodyPr/>
        <a:lstStyle/>
        <a:p>
          <a:endParaRPr lang="en-US"/>
        </a:p>
      </dgm:t>
    </dgm:pt>
    <dgm:pt modelId="{371E8C09-C785-476D-AD74-79FFA22A24E1}" type="sibTrans" cxnId="{9E137AA6-F1D6-4672-BE36-286762A01876}">
      <dgm:prSet/>
      <dgm:spPr/>
      <dgm:t>
        <a:bodyPr/>
        <a:lstStyle/>
        <a:p>
          <a:endParaRPr lang="en-US"/>
        </a:p>
      </dgm:t>
    </dgm:pt>
    <dgm:pt modelId="{274819CF-0872-4603-B65F-C8DA6A72202F}">
      <dgm:prSet/>
      <dgm:spPr/>
      <dgm:t>
        <a:bodyPr/>
        <a:lstStyle/>
        <a:p>
          <a:r>
            <a:rPr lang="cs-CZ"/>
            <a:t>Theft</a:t>
          </a:r>
          <a:endParaRPr lang="en-US"/>
        </a:p>
      </dgm:t>
    </dgm:pt>
    <dgm:pt modelId="{3AC75690-CF45-4C11-A546-1EAB5E61A28C}" type="parTrans" cxnId="{E5D0EA18-448D-4F32-B90B-C7B94A637682}">
      <dgm:prSet/>
      <dgm:spPr/>
      <dgm:t>
        <a:bodyPr/>
        <a:lstStyle/>
        <a:p>
          <a:endParaRPr lang="en-US"/>
        </a:p>
      </dgm:t>
    </dgm:pt>
    <dgm:pt modelId="{789EF89D-A652-4906-A61F-3A2D3591C638}" type="sibTrans" cxnId="{E5D0EA18-448D-4F32-B90B-C7B94A637682}">
      <dgm:prSet/>
      <dgm:spPr/>
      <dgm:t>
        <a:bodyPr/>
        <a:lstStyle/>
        <a:p>
          <a:endParaRPr lang="en-US"/>
        </a:p>
      </dgm:t>
    </dgm:pt>
    <dgm:pt modelId="{571553AF-B501-4C76-B69F-9E4A3C506037}">
      <dgm:prSet/>
      <dgm:spPr/>
      <dgm:t>
        <a:bodyPr/>
        <a:lstStyle/>
        <a:p>
          <a:r>
            <a:rPr lang="cs-CZ"/>
            <a:t>Skimming</a:t>
          </a:r>
          <a:endParaRPr lang="en-US"/>
        </a:p>
      </dgm:t>
    </dgm:pt>
    <dgm:pt modelId="{DB776B65-B2CB-4F29-BB6A-4141AFB5296F}" type="parTrans" cxnId="{FD889AD2-5305-487D-AECE-A2212096A453}">
      <dgm:prSet/>
      <dgm:spPr/>
      <dgm:t>
        <a:bodyPr/>
        <a:lstStyle/>
        <a:p>
          <a:endParaRPr lang="en-US"/>
        </a:p>
      </dgm:t>
    </dgm:pt>
    <dgm:pt modelId="{F74AC4CB-78E9-4A6F-99E0-19E20AD13F45}" type="sibTrans" cxnId="{FD889AD2-5305-487D-AECE-A2212096A453}">
      <dgm:prSet/>
      <dgm:spPr/>
      <dgm:t>
        <a:bodyPr/>
        <a:lstStyle/>
        <a:p>
          <a:endParaRPr lang="en-US"/>
        </a:p>
      </dgm:t>
    </dgm:pt>
    <dgm:pt modelId="{910FF09E-C3A9-44DB-BEFC-DB3A69F503C7}">
      <dgm:prSet/>
      <dgm:spPr/>
      <dgm:t>
        <a:bodyPr/>
        <a:lstStyle/>
        <a:p>
          <a:r>
            <a:rPr lang="cs-CZ"/>
            <a:t>Payroll schemes</a:t>
          </a:r>
          <a:endParaRPr lang="en-US"/>
        </a:p>
      </dgm:t>
    </dgm:pt>
    <dgm:pt modelId="{80D2187C-E4AC-48C2-AA3E-95E8D1E7E592}" type="parTrans" cxnId="{F8ED0938-2771-4608-8274-399624FD2515}">
      <dgm:prSet/>
      <dgm:spPr/>
      <dgm:t>
        <a:bodyPr/>
        <a:lstStyle/>
        <a:p>
          <a:endParaRPr lang="en-US"/>
        </a:p>
      </dgm:t>
    </dgm:pt>
    <dgm:pt modelId="{AA2439BE-E5B8-4E66-B178-9132D8ABFDC1}" type="sibTrans" cxnId="{F8ED0938-2771-4608-8274-399624FD2515}">
      <dgm:prSet/>
      <dgm:spPr/>
      <dgm:t>
        <a:bodyPr/>
        <a:lstStyle/>
        <a:p>
          <a:endParaRPr lang="en-US"/>
        </a:p>
      </dgm:t>
    </dgm:pt>
    <dgm:pt modelId="{8E8CA9A6-2A9D-49D0-8366-393FB2DD144A}">
      <dgm:prSet/>
      <dgm:spPr/>
      <dgm:t>
        <a:bodyPr/>
        <a:lstStyle/>
        <a:p>
          <a:r>
            <a:rPr lang="cs-CZ"/>
            <a:t>Billing schemes</a:t>
          </a:r>
          <a:endParaRPr lang="en-US"/>
        </a:p>
      </dgm:t>
    </dgm:pt>
    <dgm:pt modelId="{76313C5D-E147-41D0-B607-9F88B9BBF4B0}" type="parTrans" cxnId="{DD5A720B-F25A-4B0B-9C44-A31DB2686775}">
      <dgm:prSet/>
      <dgm:spPr/>
      <dgm:t>
        <a:bodyPr/>
        <a:lstStyle/>
        <a:p>
          <a:endParaRPr lang="en-US"/>
        </a:p>
      </dgm:t>
    </dgm:pt>
    <dgm:pt modelId="{CC5F3676-1D19-465A-9A33-239BCF45DDBE}" type="sibTrans" cxnId="{DD5A720B-F25A-4B0B-9C44-A31DB2686775}">
      <dgm:prSet/>
      <dgm:spPr/>
      <dgm:t>
        <a:bodyPr/>
        <a:lstStyle/>
        <a:p>
          <a:endParaRPr lang="en-US"/>
        </a:p>
      </dgm:t>
    </dgm:pt>
    <dgm:pt modelId="{D0300E3A-E3C5-43C2-9AE4-18215278A33B}">
      <dgm:prSet/>
      <dgm:spPr/>
      <dgm:t>
        <a:bodyPr/>
        <a:lstStyle/>
        <a:p>
          <a:r>
            <a:rPr lang="cs-CZ"/>
            <a:t>Forgery</a:t>
          </a:r>
          <a:endParaRPr lang="en-US"/>
        </a:p>
      </dgm:t>
    </dgm:pt>
    <dgm:pt modelId="{2F8CD139-C8B4-45D9-BB91-4B75BB3F22E5}" type="parTrans" cxnId="{A631B07B-A005-483E-937F-116381C1AD0E}">
      <dgm:prSet/>
      <dgm:spPr/>
      <dgm:t>
        <a:bodyPr/>
        <a:lstStyle/>
        <a:p>
          <a:endParaRPr lang="en-US"/>
        </a:p>
      </dgm:t>
    </dgm:pt>
    <dgm:pt modelId="{41A415EB-AC36-426D-9E30-33D4ADEA7774}" type="sibTrans" cxnId="{A631B07B-A005-483E-937F-116381C1AD0E}">
      <dgm:prSet/>
      <dgm:spPr/>
      <dgm:t>
        <a:bodyPr/>
        <a:lstStyle/>
        <a:p>
          <a:endParaRPr lang="en-US"/>
        </a:p>
      </dgm:t>
    </dgm:pt>
    <dgm:pt modelId="{8A7EAB43-BA5D-46E1-9FB3-B5AF76BBF46C}" type="pres">
      <dgm:prSet presAssocID="{A52DAB37-48E1-4E5A-A8BD-5D140779CA7E}" presName="diagram" presStyleCnt="0">
        <dgm:presLayoutVars>
          <dgm:dir/>
          <dgm:resizeHandles val="exact"/>
        </dgm:presLayoutVars>
      </dgm:prSet>
      <dgm:spPr/>
    </dgm:pt>
    <dgm:pt modelId="{A72277DD-B502-49F8-B493-EA606371AE94}" type="pres">
      <dgm:prSet presAssocID="{D7164DE4-57D7-49FF-975F-0D52CB8A292B}" presName="node" presStyleLbl="node1" presStyleIdx="0" presStyleCnt="6">
        <dgm:presLayoutVars>
          <dgm:bulletEnabled val="1"/>
        </dgm:presLayoutVars>
      </dgm:prSet>
      <dgm:spPr/>
    </dgm:pt>
    <dgm:pt modelId="{0B06B513-F764-47CC-BCCA-D69DAD22049F}" type="pres">
      <dgm:prSet presAssocID="{371E8C09-C785-476D-AD74-79FFA22A24E1}" presName="sibTrans" presStyleCnt="0"/>
      <dgm:spPr/>
    </dgm:pt>
    <dgm:pt modelId="{F08BAE04-E6C8-4109-868E-48DB03DAD8B3}" type="pres">
      <dgm:prSet presAssocID="{274819CF-0872-4603-B65F-C8DA6A72202F}" presName="node" presStyleLbl="node1" presStyleIdx="1" presStyleCnt="6">
        <dgm:presLayoutVars>
          <dgm:bulletEnabled val="1"/>
        </dgm:presLayoutVars>
      </dgm:prSet>
      <dgm:spPr/>
    </dgm:pt>
    <dgm:pt modelId="{2C662831-0BA4-4A0D-8803-63F0E425BE0A}" type="pres">
      <dgm:prSet presAssocID="{789EF89D-A652-4906-A61F-3A2D3591C638}" presName="sibTrans" presStyleCnt="0"/>
      <dgm:spPr/>
    </dgm:pt>
    <dgm:pt modelId="{C3B3FBA3-389E-4D6A-9F48-05B6C6E763B1}" type="pres">
      <dgm:prSet presAssocID="{571553AF-B501-4C76-B69F-9E4A3C506037}" presName="node" presStyleLbl="node1" presStyleIdx="2" presStyleCnt="6">
        <dgm:presLayoutVars>
          <dgm:bulletEnabled val="1"/>
        </dgm:presLayoutVars>
      </dgm:prSet>
      <dgm:spPr/>
    </dgm:pt>
    <dgm:pt modelId="{632142D7-7EB4-4A1A-A1B8-7DF09A45A411}" type="pres">
      <dgm:prSet presAssocID="{F74AC4CB-78E9-4A6F-99E0-19E20AD13F45}" presName="sibTrans" presStyleCnt="0"/>
      <dgm:spPr/>
    </dgm:pt>
    <dgm:pt modelId="{2B2F0475-2677-4DE6-8350-A7D1362D25AA}" type="pres">
      <dgm:prSet presAssocID="{910FF09E-C3A9-44DB-BEFC-DB3A69F503C7}" presName="node" presStyleLbl="node1" presStyleIdx="3" presStyleCnt="6">
        <dgm:presLayoutVars>
          <dgm:bulletEnabled val="1"/>
        </dgm:presLayoutVars>
      </dgm:prSet>
      <dgm:spPr/>
    </dgm:pt>
    <dgm:pt modelId="{F6B6D168-A2E0-4740-9694-C4B48DC1DA31}" type="pres">
      <dgm:prSet presAssocID="{AA2439BE-E5B8-4E66-B178-9132D8ABFDC1}" presName="sibTrans" presStyleCnt="0"/>
      <dgm:spPr/>
    </dgm:pt>
    <dgm:pt modelId="{112983E7-1FDE-4C96-B5EA-4E905DD4E965}" type="pres">
      <dgm:prSet presAssocID="{8E8CA9A6-2A9D-49D0-8366-393FB2DD144A}" presName="node" presStyleLbl="node1" presStyleIdx="4" presStyleCnt="6">
        <dgm:presLayoutVars>
          <dgm:bulletEnabled val="1"/>
        </dgm:presLayoutVars>
      </dgm:prSet>
      <dgm:spPr/>
    </dgm:pt>
    <dgm:pt modelId="{555A7B7B-BFBA-4CA0-BDDC-7E418ED9600A}" type="pres">
      <dgm:prSet presAssocID="{CC5F3676-1D19-465A-9A33-239BCF45DDBE}" presName="sibTrans" presStyleCnt="0"/>
      <dgm:spPr/>
    </dgm:pt>
    <dgm:pt modelId="{A05DAFA5-5A51-4669-A966-711D3B808A93}" type="pres">
      <dgm:prSet presAssocID="{D0300E3A-E3C5-43C2-9AE4-18215278A33B}" presName="node" presStyleLbl="node1" presStyleIdx="5" presStyleCnt="6">
        <dgm:presLayoutVars>
          <dgm:bulletEnabled val="1"/>
        </dgm:presLayoutVars>
      </dgm:prSet>
      <dgm:spPr/>
    </dgm:pt>
  </dgm:ptLst>
  <dgm:cxnLst>
    <dgm:cxn modelId="{774E6109-74CF-4029-853B-39F06B3B1FA5}" type="presOf" srcId="{D7164DE4-57D7-49FF-975F-0D52CB8A292B}" destId="{A72277DD-B502-49F8-B493-EA606371AE94}" srcOrd="0" destOrd="0" presId="urn:microsoft.com/office/officeart/2005/8/layout/default"/>
    <dgm:cxn modelId="{DD5A720B-F25A-4B0B-9C44-A31DB2686775}" srcId="{A52DAB37-48E1-4E5A-A8BD-5D140779CA7E}" destId="{8E8CA9A6-2A9D-49D0-8366-393FB2DD144A}" srcOrd="4" destOrd="0" parTransId="{76313C5D-E147-41D0-B607-9F88B9BBF4B0}" sibTransId="{CC5F3676-1D19-465A-9A33-239BCF45DDBE}"/>
    <dgm:cxn modelId="{E5D0EA18-448D-4F32-B90B-C7B94A637682}" srcId="{A52DAB37-48E1-4E5A-A8BD-5D140779CA7E}" destId="{274819CF-0872-4603-B65F-C8DA6A72202F}" srcOrd="1" destOrd="0" parTransId="{3AC75690-CF45-4C11-A546-1EAB5E61A28C}" sibTransId="{789EF89D-A652-4906-A61F-3A2D3591C638}"/>
    <dgm:cxn modelId="{A382E620-4C29-4673-A370-C2DED2C3EFD6}" type="presOf" srcId="{8E8CA9A6-2A9D-49D0-8366-393FB2DD144A}" destId="{112983E7-1FDE-4C96-B5EA-4E905DD4E965}" srcOrd="0" destOrd="0" presId="urn:microsoft.com/office/officeart/2005/8/layout/default"/>
    <dgm:cxn modelId="{CF0DBE21-8E5A-4D55-8243-F53C3A8213FB}" type="presOf" srcId="{D0300E3A-E3C5-43C2-9AE4-18215278A33B}" destId="{A05DAFA5-5A51-4669-A966-711D3B808A93}" srcOrd="0" destOrd="0" presId="urn:microsoft.com/office/officeart/2005/8/layout/default"/>
    <dgm:cxn modelId="{82C68F2D-FF07-43C2-B0C6-AA24B80DC630}" type="presOf" srcId="{A52DAB37-48E1-4E5A-A8BD-5D140779CA7E}" destId="{8A7EAB43-BA5D-46E1-9FB3-B5AF76BBF46C}" srcOrd="0" destOrd="0" presId="urn:microsoft.com/office/officeart/2005/8/layout/default"/>
    <dgm:cxn modelId="{827FA633-7143-47CD-BEE1-1FB8F855D186}" type="presOf" srcId="{274819CF-0872-4603-B65F-C8DA6A72202F}" destId="{F08BAE04-E6C8-4109-868E-48DB03DAD8B3}" srcOrd="0" destOrd="0" presId="urn:microsoft.com/office/officeart/2005/8/layout/default"/>
    <dgm:cxn modelId="{EB7FFD33-66AF-401B-8DAC-8BB5E099723A}" type="presOf" srcId="{910FF09E-C3A9-44DB-BEFC-DB3A69F503C7}" destId="{2B2F0475-2677-4DE6-8350-A7D1362D25AA}" srcOrd="0" destOrd="0" presId="urn:microsoft.com/office/officeart/2005/8/layout/default"/>
    <dgm:cxn modelId="{F8ED0938-2771-4608-8274-399624FD2515}" srcId="{A52DAB37-48E1-4E5A-A8BD-5D140779CA7E}" destId="{910FF09E-C3A9-44DB-BEFC-DB3A69F503C7}" srcOrd="3" destOrd="0" parTransId="{80D2187C-E4AC-48C2-AA3E-95E8D1E7E592}" sibTransId="{AA2439BE-E5B8-4E66-B178-9132D8ABFDC1}"/>
    <dgm:cxn modelId="{B788065A-A720-4C53-8F5F-26471DFE831F}" type="presOf" srcId="{571553AF-B501-4C76-B69F-9E4A3C506037}" destId="{C3B3FBA3-389E-4D6A-9F48-05B6C6E763B1}" srcOrd="0" destOrd="0" presId="urn:microsoft.com/office/officeart/2005/8/layout/default"/>
    <dgm:cxn modelId="{A631B07B-A005-483E-937F-116381C1AD0E}" srcId="{A52DAB37-48E1-4E5A-A8BD-5D140779CA7E}" destId="{D0300E3A-E3C5-43C2-9AE4-18215278A33B}" srcOrd="5" destOrd="0" parTransId="{2F8CD139-C8B4-45D9-BB91-4B75BB3F22E5}" sibTransId="{41A415EB-AC36-426D-9E30-33D4ADEA7774}"/>
    <dgm:cxn modelId="{9E137AA6-F1D6-4672-BE36-286762A01876}" srcId="{A52DAB37-48E1-4E5A-A8BD-5D140779CA7E}" destId="{D7164DE4-57D7-49FF-975F-0D52CB8A292B}" srcOrd="0" destOrd="0" parTransId="{02CADE00-B299-47FE-B187-20C300F2EAC5}" sibTransId="{371E8C09-C785-476D-AD74-79FFA22A24E1}"/>
    <dgm:cxn modelId="{FD889AD2-5305-487D-AECE-A2212096A453}" srcId="{A52DAB37-48E1-4E5A-A8BD-5D140779CA7E}" destId="{571553AF-B501-4C76-B69F-9E4A3C506037}" srcOrd="2" destOrd="0" parTransId="{DB776B65-B2CB-4F29-BB6A-4141AFB5296F}" sibTransId="{F74AC4CB-78E9-4A6F-99E0-19E20AD13F45}"/>
    <dgm:cxn modelId="{9D487F7E-6240-49BA-A93B-CF022D39DEC2}" type="presParOf" srcId="{8A7EAB43-BA5D-46E1-9FB3-B5AF76BBF46C}" destId="{A72277DD-B502-49F8-B493-EA606371AE94}" srcOrd="0" destOrd="0" presId="urn:microsoft.com/office/officeart/2005/8/layout/default"/>
    <dgm:cxn modelId="{3C87AFB2-741A-43C3-9EFB-8D32CAADC391}" type="presParOf" srcId="{8A7EAB43-BA5D-46E1-9FB3-B5AF76BBF46C}" destId="{0B06B513-F764-47CC-BCCA-D69DAD22049F}" srcOrd="1" destOrd="0" presId="urn:microsoft.com/office/officeart/2005/8/layout/default"/>
    <dgm:cxn modelId="{0EE71DB8-6269-4454-A3E0-17C18EB65D7C}" type="presParOf" srcId="{8A7EAB43-BA5D-46E1-9FB3-B5AF76BBF46C}" destId="{F08BAE04-E6C8-4109-868E-48DB03DAD8B3}" srcOrd="2" destOrd="0" presId="urn:microsoft.com/office/officeart/2005/8/layout/default"/>
    <dgm:cxn modelId="{A770CE92-5071-4D54-9A37-FB50CF21412D}" type="presParOf" srcId="{8A7EAB43-BA5D-46E1-9FB3-B5AF76BBF46C}" destId="{2C662831-0BA4-4A0D-8803-63F0E425BE0A}" srcOrd="3" destOrd="0" presId="urn:microsoft.com/office/officeart/2005/8/layout/default"/>
    <dgm:cxn modelId="{7D91CAB4-CE4A-4051-93B2-F84664A55EA8}" type="presParOf" srcId="{8A7EAB43-BA5D-46E1-9FB3-B5AF76BBF46C}" destId="{C3B3FBA3-389E-4D6A-9F48-05B6C6E763B1}" srcOrd="4" destOrd="0" presId="urn:microsoft.com/office/officeart/2005/8/layout/default"/>
    <dgm:cxn modelId="{28E3E3CE-B9D2-4456-9549-73A756AE2805}" type="presParOf" srcId="{8A7EAB43-BA5D-46E1-9FB3-B5AF76BBF46C}" destId="{632142D7-7EB4-4A1A-A1B8-7DF09A45A411}" srcOrd="5" destOrd="0" presId="urn:microsoft.com/office/officeart/2005/8/layout/default"/>
    <dgm:cxn modelId="{DD579491-A697-4721-8C6A-4813BC822029}" type="presParOf" srcId="{8A7EAB43-BA5D-46E1-9FB3-B5AF76BBF46C}" destId="{2B2F0475-2677-4DE6-8350-A7D1362D25AA}" srcOrd="6" destOrd="0" presId="urn:microsoft.com/office/officeart/2005/8/layout/default"/>
    <dgm:cxn modelId="{AE89F54F-1815-466F-AB25-FE47D44147BD}" type="presParOf" srcId="{8A7EAB43-BA5D-46E1-9FB3-B5AF76BBF46C}" destId="{F6B6D168-A2E0-4740-9694-C4B48DC1DA31}" srcOrd="7" destOrd="0" presId="urn:microsoft.com/office/officeart/2005/8/layout/default"/>
    <dgm:cxn modelId="{887A2ADB-BF51-44E4-9206-232B08106358}" type="presParOf" srcId="{8A7EAB43-BA5D-46E1-9FB3-B5AF76BBF46C}" destId="{112983E7-1FDE-4C96-B5EA-4E905DD4E965}" srcOrd="8" destOrd="0" presId="urn:microsoft.com/office/officeart/2005/8/layout/default"/>
    <dgm:cxn modelId="{F33C4D1C-C700-4A8B-AD9C-592DDE10FF67}" type="presParOf" srcId="{8A7EAB43-BA5D-46E1-9FB3-B5AF76BBF46C}" destId="{555A7B7B-BFBA-4CA0-BDDC-7E418ED9600A}" srcOrd="9" destOrd="0" presId="urn:microsoft.com/office/officeart/2005/8/layout/default"/>
    <dgm:cxn modelId="{2368C2B7-861C-4D2C-8D3A-CE558EDE515C}" type="presParOf" srcId="{8A7EAB43-BA5D-46E1-9FB3-B5AF76BBF46C}" destId="{A05DAFA5-5A51-4669-A966-711D3B808A9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FD4EF5-6216-47AA-8D3A-B07D7C17DB48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BE7F8B0-5DF8-4DF4-8F23-C769EEC1C2BD}">
      <dgm:prSet/>
      <dgm:spPr/>
      <dgm:t>
        <a:bodyPr/>
        <a:lstStyle/>
        <a:p>
          <a:r>
            <a:rPr lang="en-US"/>
            <a:t>Detect threats in real time</a:t>
          </a:r>
        </a:p>
      </dgm:t>
    </dgm:pt>
    <dgm:pt modelId="{288BC47D-CF2C-473A-9ABB-3D950CE8BF3C}" type="parTrans" cxnId="{10167DD9-1C81-4994-A447-980BCAC5CDBE}">
      <dgm:prSet/>
      <dgm:spPr/>
      <dgm:t>
        <a:bodyPr/>
        <a:lstStyle/>
        <a:p>
          <a:endParaRPr lang="en-US"/>
        </a:p>
      </dgm:t>
    </dgm:pt>
    <dgm:pt modelId="{E1BFB67C-E9B0-4864-AB1F-63E1CDF4D581}" type="sibTrans" cxnId="{10167DD9-1C81-4994-A447-980BCAC5CDBE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F8F89AB3-98DD-44EE-B2DD-33C119E6D788}">
      <dgm:prSet/>
      <dgm:spPr/>
      <dgm:t>
        <a:bodyPr/>
        <a:lstStyle/>
        <a:p>
          <a:r>
            <a:rPr lang="cs-CZ"/>
            <a:t>Uncover anomalous user behavior</a:t>
          </a:r>
          <a:endParaRPr lang="en-US"/>
        </a:p>
      </dgm:t>
    </dgm:pt>
    <dgm:pt modelId="{E064587A-DB84-4958-B336-F306235DF763}" type="parTrans" cxnId="{0A652BAC-52E4-43A2-B333-7E27EFC798EE}">
      <dgm:prSet/>
      <dgm:spPr/>
      <dgm:t>
        <a:bodyPr/>
        <a:lstStyle/>
        <a:p>
          <a:endParaRPr lang="en-US"/>
        </a:p>
      </dgm:t>
    </dgm:pt>
    <dgm:pt modelId="{3B0EB186-B2CC-42BE-9E8F-FE858A235FF2}" type="sibTrans" cxnId="{0A652BAC-52E4-43A2-B333-7E27EFC798EE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A3C760B1-5450-47DB-8CE0-72F4B7A11A4E}">
      <dgm:prSet/>
      <dgm:spPr/>
      <dgm:t>
        <a:bodyPr/>
        <a:lstStyle/>
        <a:p>
          <a:r>
            <a:rPr lang="en-US"/>
            <a:t>Improve investigation efficiency and results</a:t>
          </a:r>
        </a:p>
      </dgm:t>
    </dgm:pt>
    <dgm:pt modelId="{4B6DF7F4-F159-400B-BAC1-05686B3F4256}" type="parTrans" cxnId="{06937448-D0BE-43AD-8A9D-F0EFF7E8C58F}">
      <dgm:prSet/>
      <dgm:spPr/>
      <dgm:t>
        <a:bodyPr/>
        <a:lstStyle/>
        <a:p>
          <a:endParaRPr lang="en-US"/>
        </a:p>
      </dgm:t>
    </dgm:pt>
    <dgm:pt modelId="{E40FD72D-81C4-4B7A-BC02-082FA211E10C}" type="sibTrans" cxnId="{06937448-D0BE-43AD-8A9D-F0EFF7E8C58F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174889AD-A1D6-408A-B10A-2D79228D2A46}">
      <dgm:prSet/>
      <dgm:spPr/>
      <dgm:t>
        <a:bodyPr/>
        <a:lstStyle/>
        <a:p>
          <a:r>
            <a:rPr lang="cs-CZ"/>
            <a:t>Provide analytics and reporting</a:t>
          </a:r>
          <a:endParaRPr lang="en-US"/>
        </a:p>
      </dgm:t>
    </dgm:pt>
    <dgm:pt modelId="{CCC24411-2A83-400A-838D-E50BFDE08F1B}" type="parTrans" cxnId="{956B3134-EE78-493B-8010-975D2DD96D51}">
      <dgm:prSet/>
      <dgm:spPr/>
      <dgm:t>
        <a:bodyPr/>
        <a:lstStyle/>
        <a:p>
          <a:endParaRPr lang="en-US"/>
        </a:p>
      </dgm:t>
    </dgm:pt>
    <dgm:pt modelId="{17DF9828-4202-4657-92F3-8DA47CFE5083}" type="sibTrans" cxnId="{956B3134-EE78-493B-8010-975D2DD96D51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F9556A8C-5F51-48B2-848E-0AB8798D429F}" type="pres">
      <dgm:prSet presAssocID="{74FD4EF5-6216-47AA-8D3A-B07D7C17DB48}" presName="Name0" presStyleCnt="0">
        <dgm:presLayoutVars>
          <dgm:animLvl val="lvl"/>
          <dgm:resizeHandles val="exact"/>
        </dgm:presLayoutVars>
      </dgm:prSet>
      <dgm:spPr/>
    </dgm:pt>
    <dgm:pt modelId="{A0DED708-E607-49A6-801E-F2120A8F571D}" type="pres">
      <dgm:prSet presAssocID="{9BE7F8B0-5DF8-4DF4-8F23-C769EEC1C2BD}" presName="compositeNode" presStyleCnt="0">
        <dgm:presLayoutVars>
          <dgm:bulletEnabled val="1"/>
        </dgm:presLayoutVars>
      </dgm:prSet>
      <dgm:spPr/>
    </dgm:pt>
    <dgm:pt modelId="{C62BCBF6-30A7-4FB9-AC0F-4544EE85B2A5}" type="pres">
      <dgm:prSet presAssocID="{9BE7F8B0-5DF8-4DF4-8F23-C769EEC1C2BD}" presName="bgRect" presStyleLbl="alignNode1" presStyleIdx="0" presStyleCnt="4"/>
      <dgm:spPr/>
    </dgm:pt>
    <dgm:pt modelId="{1EEC56EF-191D-4FBA-845A-37496CB56A7D}" type="pres">
      <dgm:prSet presAssocID="{E1BFB67C-E9B0-4864-AB1F-63E1CDF4D581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1BFF27D8-EF0C-4582-8F4D-80A5647DF449}" type="pres">
      <dgm:prSet presAssocID="{9BE7F8B0-5DF8-4DF4-8F23-C769EEC1C2BD}" presName="nodeRect" presStyleLbl="alignNode1" presStyleIdx="0" presStyleCnt="4">
        <dgm:presLayoutVars>
          <dgm:bulletEnabled val="1"/>
        </dgm:presLayoutVars>
      </dgm:prSet>
      <dgm:spPr/>
    </dgm:pt>
    <dgm:pt modelId="{D8AB0ED3-30F8-4850-8F67-8DE42CD342AE}" type="pres">
      <dgm:prSet presAssocID="{E1BFB67C-E9B0-4864-AB1F-63E1CDF4D581}" presName="sibTrans" presStyleCnt="0"/>
      <dgm:spPr/>
    </dgm:pt>
    <dgm:pt modelId="{B08D7215-CBFE-4EAF-A072-E4C3814F5323}" type="pres">
      <dgm:prSet presAssocID="{F8F89AB3-98DD-44EE-B2DD-33C119E6D788}" presName="compositeNode" presStyleCnt="0">
        <dgm:presLayoutVars>
          <dgm:bulletEnabled val="1"/>
        </dgm:presLayoutVars>
      </dgm:prSet>
      <dgm:spPr/>
    </dgm:pt>
    <dgm:pt modelId="{DD8DD9D1-6F14-4719-B610-28B67933FE16}" type="pres">
      <dgm:prSet presAssocID="{F8F89AB3-98DD-44EE-B2DD-33C119E6D788}" presName="bgRect" presStyleLbl="alignNode1" presStyleIdx="1" presStyleCnt="4"/>
      <dgm:spPr/>
    </dgm:pt>
    <dgm:pt modelId="{A28DFC84-01A8-437C-BDC3-CC2B6DFB6777}" type="pres">
      <dgm:prSet presAssocID="{3B0EB186-B2CC-42BE-9E8F-FE858A235FF2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B13D8EA3-B274-496F-8636-78BFD7DF0CE0}" type="pres">
      <dgm:prSet presAssocID="{F8F89AB3-98DD-44EE-B2DD-33C119E6D788}" presName="nodeRect" presStyleLbl="alignNode1" presStyleIdx="1" presStyleCnt="4">
        <dgm:presLayoutVars>
          <dgm:bulletEnabled val="1"/>
        </dgm:presLayoutVars>
      </dgm:prSet>
      <dgm:spPr/>
    </dgm:pt>
    <dgm:pt modelId="{DEB4DB73-5B5D-40F7-A468-238CB140662F}" type="pres">
      <dgm:prSet presAssocID="{3B0EB186-B2CC-42BE-9E8F-FE858A235FF2}" presName="sibTrans" presStyleCnt="0"/>
      <dgm:spPr/>
    </dgm:pt>
    <dgm:pt modelId="{95DB1F23-4DC2-496E-947F-7961A3B8F54B}" type="pres">
      <dgm:prSet presAssocID="{A3C760B1-5450-47DB-8CE0-72F4B7A11A4E}" presName="compositeNode" presStyleCnt="0">
        <dgm:presLayoutVars>
          <dgm:bulletEnabled val="1"/>
        </dgm:presLayoutVars>
      </dgm:prSet>
      <dgm:spPr/>
    </dgm:pt>
    <dgm:pt modelId="{37EABC5F-4BCC-4BF6-8586-E52739F2EB36}" type="pres">
      <dgm:prSet presAssocID="{A3C760B1-5450-47DB-8CE0-72F4B7A11A4E}" presName="bgRect" presStyleLbl="alignNode1" presStyleIdx="2" presStyleCnt="4"/>
      <dgm:spPr/>
    </dgm:pt>
    <dgm:pt modelId="{6ACF90C2-D678-47BA-89B7-497EC24B62EB}" type="pres">
      <dgm:prSet presAssocID="{E40FD72D-81C4-4B7A-BC02-082FA211E10C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02D150C9-0F21-4679-AEA6-ACF46815B344}" type="pres">
      <dgm:prSet presAssocID="{A3C760B1-5450-47DB-8CE0-72F4B7A11A4E}" presName="nodeRect" presStyleLbl="alignNode1" presStyleIdx="2" presStyleCnt="4">
        <dgm:presLayoutVars>
          <dgm:bulletEnabled val="1"/>
        </dgm:presLayoutVars>
      </dgm:prSet>
      <dgm:spPr/>
    </dgm:pt>
    <dgm:pt modelId="{9791FD7A-8AED-40B6-8B0F-340ADAEC1120}" type="pres">
      <dgm:prSet presAssocID="{E40FD72D-81C4-4B7A-BC02-082FA211E10C}" presName="sibTrans" presStyleCnt="0"/>
      <dgm:spPr/>
    </dgm:pt>
    <dgm:pt modelId="{358EFE0E-180C-4FBA-8532-E8EF047AB8A7}" type="pres">
      <dgm:prSet presAssocID="{174889AD-A1D6-408A-B10A-2D79228D2A46}" presName="compositeNode" presStyleCnt="0">
        <dgm:presLayoutVars>
          <dgm:bulletEnabled val="1"/>
        </dgm:presLayoutVars>
      </dgm:prSet>
      <dgm:spPr/>
    </dgm:pt>
    <dgm:pt modelId="{E3E05E80-7370-48DB-B2DD-57454D8C1709}" type="pres">
      <dgm:prSet presAssocID="{174889AD-A1D6-408A-B10A-2D79228D2A46}" presName="bgRect" presStyleLbl="alignNode1" presStyleIdx="3" presStyleCnt="4"/>
      <dgm:spPr/>
    </dgm:pt>
    <dgm:pt modelId="{365F9565-5FF7-4D10-9B78-E8F58CBF8F15}" type="pres">
      <dgm:prSet presAssocID="{17DF9828-4202-4657-92F3-8DA47CFE5083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C6E9361B-6CF8-4D6C-936B-5C0BC395CC1F}" type="pres">
      <dgm:prSet presAssocID="{174889AD-A1D6-408A-B10A-2D79228D2A46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8E467406-1BF8-4C13-85D8-2C957FA7AD49}" type="presOf" srcId="{174889AD-A1D6-408A-B10A-2D79228D2A46}" destId="{E3E05E80-7370-48DB-B2DD-57454D8C1709}" srcOrd="0" destOrd="0" presId="urn:microsoft.com/office/officeart/2016/7/layout/LinearBlockProcessNumbered"/>
    <dgm:cxn modelId="{131B8918-A0FC-4596-9E20-682FD5AA9978}" type="presOf" srcId="{9BE7F8B0-5DF8-4DF4-8F23-C769EEC1C2BD}" destId="{C62BCBF6-30A7-4FB9-AC0F-4544EE85B2A5}" srcOrd="0" destOrd="0" presId="urn:microsoft.com/office/officeart/2016/7/layout/LinearBlockProcessNumbered"/>
    <dgm:cxn modelId="{83117D2C-78D5-4AC7-AEDA-70B69961BFF4}" type="presOf" srcId="{E1BFB67C-E9B0-4864-AB1F-63E1CDF4D581}" destId="{1EEC56EF-191D-4FBA-845A-37496CB56A7D}" srcOrd="0" destOrd="0" presId="urn:microsoft.com/office/officeart/2016/7/layout/LinearBlockProcessNumbered"/>
    <dgm:cxn modelId="{52232630-33EF-4792-929B-B3920261478F}" type="presOf" srcId="{F8F89AB3-98DD-44EE-B2DD-33C119E6D788}" destId="{DD8DD9D1-6F14-4719-B610-28B67933FE16}" srcOrd="0" destOrd="0" presId="urn:microsoft.com/office/officeart/2016/7/layout/LinearBlockProcessNumbered"/>
    <dgm:cxn modelId="{956B3134-EE78-493B-8010-975D2DD96D51}" srcId="{74FD4EF5-6216-47AA-8D3A-B07D7C17DB48}" destId="{174889AD-A1D6-408A-B10A-2D79228D2A46}" srcOrd="3" destOrd="0" parTransId="{CCC24411-2A83-400A-838D-E50BFDE08F1B}" sibTransId="{17DF9828-4202-4657-92F3-8DA47CFE5083}"/>
    <dgm:cxn modelId="{36E28935-3007-444A-B17C-D875ED9B7716}" type="presOf" srcId="{A3C760B1-5450-47DB-8CE0-72F4B7A11A4E}" destId="{37EABC5F-4BCC-4BF6-8586-E52739F2EB36}" srcOrd="0" destOrd="0" presId="urn:microsoft.com/office/officeart/2016/7/layout/LinearBlockProcessNumbered"/>
    <dgm:cxn modelId="{90C14137-255F-4F81-9286-261A40200BE6}" type="presOf" srcId="{17DF9828-4202-4657-92F3-8DA47CFE5083}" destId="{365F9565-5FF7-4D10-9B78-E8F58CBF8F15}" srcOrd="0" destOrd="0" presId="urn:microsoft.com/office/officeart/2016/7/layout/LinearBlockProcessNumbered"/>
    <dgm:cxn modelId="{93795D3A-2FCF-418C-B78D-CF6F33DA3FE6}" type="presOf" srcId="{74FD4EF5-6216-47AA-8D3A-B07D7C17DB48}" destId="{F9556A8C-5F51-48B2-848E-0AB8798D429F}" srcOrd="0" destOrd="0" presId="urn:microsoft.com/office/officeart/2016/7/layout/LinearBlockProcessNumbered"/>
    <dgm:cxn modelId="{06937448-D0BE-43AD-8A9D-F0EFF7E8C58F}" srcId="{74FD4EF5-6216-47AA-8D3A-B07D7C17DB48}" destId="{A3C760B1-5450-47DB-8CE0-72F4B7A11A4E}" srcOrd="2" destOrd="0" parTransId="{4B6DF7F4-F159-400B-BAC1-05686B3F4256}" sibTransId="{E40FD72D-81C4-4B7A-BC02-082FA211E10C}"/>
    <dgm:cxn modelId="{8345A678-339B-4EFA-BDCF-CC8D5B1C84A7}" type="presOf" srcId="{3B0EB186-B2CC-42BE-9E8F-FE858A235FF2}" destId="{A28DFC84-01A8-437C-BDC3-CC2B6DFB6777}" srcOrd="0" destOrd="0" presId="urn:microsoft.com/office/officeart/2016/7/layout/LinearBlockProcessNumbered"/>
    <dgm:cxn modelId="{B2809989-B64D-4EFC-91FB-D9D7D8A3B52A}" type="presOf" srcId="{A3C760B1-5450-47DB-8CE0-72F4B7A11A4E}" destId="{02D150C9-0F21-4679-AEA6-ACF46815B344}" srcOrd="1" destOrd="0" presId="urn:microsoft.com/office/officeart/2016/7/layout/LinearBlockProcessNumbered"/>
    <dgm:cxn modelId="{A8D82091-B985-48DA-BA00-A4FE3E41A4D5}" type="presOf" srcId="{E40FD72D-81C4-4B7A-BC02-082FA211E10C}" destId="{6ACF90C2-D678-47BA-89B7-497EC24B62EB}" srcOrd="0" destOrd="0" presId="urn:microsoft.com/office/officeart/2016/7/layout/LinearBlockProcessNumbered"/>
    <dgm:cxn modelId="{CFCF88A2-4270-423D-8C9F-DF8A4D4619D7}" type="presOf" srcId="{F8F89AB3-98DD-44EE-B2DD-33C119E6D788}" destId="{B13D8EA3-B274-496F-8636-78BFD7DF0CE0}" srcOrd="1" destOrd="0" presId="urn:microsoft.com/office/officeart/2016/7/layout/LinearBlockProcessNumbered"/>
    <dgm:cxn modelId="{0A652BAC-52E4-43A2-B333-7E27EFC798EE}" srcId="{74FD4EF5-6216-47AA-8D3A-B07D7C17DB48}" destId="{F8F89AB3-98DD-44EE-B2DD-33C119E6D788}" srcOrd="1" destOrd="0" parTransId="{E064587A-DB84-4958-B336-F306235DF763}" sibTransId="{3B0EB186-B2CC-42BE-9E8F-FE858A235FF2}"/>
    <dgm:cxn modelId="{10167DD9-1C81-4994-A447-980BCAC5CDBE}" srcId="{74FD4EF5-6216-47AA-8D3A-B07D7C17DB48}" destId="{9BE7F8B0-5DF8-4DF4-8F23-C769EEC1C2BD}" srcOrd="0" destOrd="0" parTransId="{288BC47D-CF2C-473A-9ABB-3D950CE8BF3C}" sibTransId="{E1BFB67C-E9B0-4864-AB1F-63E1CDF4D581}"/>
    <dgm:cxn modelId="{63BE0CE5-BF73-4699-96E8-983C3C2D90D3}" type="presOf" srcId="{9BE7F8B0-5DF8-4DF4-8F23-C769EEC1C2BD}" destId="{1BFF27D8-EF0C-4582-8F4D-80A5647DF449}" srcOrd="1" destOrd="0" presId="urn:microsoft.com/office/officeart/2016/7/layout/LinearBlockProcessNumbered"/>
    <dgm:cxn modelId="{51A43EEC-5C98-4EAD-9291-418A88E89E44}" type="presOf" srcId="{174889AD-A1D6-408A-B10A-2D79228D2A46}" destId="{C6E9361B-6CF8-4D6C-936B-5C0BC395CC1F}" srcOrd="1" destOrd="0" presId="urn:microsoft.com/office/officeart/2016/7/layout/LinearBlockProcessNumbered"/>
    <dgm:cxn modelId="{78F8AFEF-1AC8-4A97-9347-90693A49A00F}" type="presParOf" srcId="{F9556A8C-5F51-48B2-848E-0AB8798D429F}" destId="{A0DED708-E607-49A6-801E-F2120A8F571D}" srcOrd="0" destOrd="0" presId="urn:microsoft.com/office/officeart/2016/7/layout/LinearBlockProcessNumbered"/>
    <dgm:cxn modelId="{8F388099-98B1-4F0A-8692-C0177DA3F14F}" type="presParOf" srcId="{A0DED708-E607-49A6-801E-F2120A8F571D}" destId="{C62BCBF6-30A7-4FB9-AC0F-4544EE85B2A5}" srcOrd="0" destOrd="0" presId="urn:microsoft.com/office/officeart/2016/7/layout/LinearBlockProcessNumbered"/>
    <dgm:cxn modelId="{E4735C2A-A5AC-4AA2-AFA1-2532CBB52618}" type="presParOf" srcId="{A0DED708-E607-49A6-801E-F2120A8F571D}" destId="{1EEC56EF-191D-4FBA-845A-37496CB56A7D}" srcOrd="1" destOrd="0" presId="urn:microsoft.com/office/officeart/2016/7/layout/LinearBlockProcessNumbered"/>
    <dgm:cxn modelId="{FA7A32FE-EC96-4CF1-9667-0D4132DDBDA4}" type="presParOf" srcId="{A0DED708-E607-49A6-801E-F2120A8F571D}" destId="{1BFF27D8-EF0C-4582-8F4D-80A5647DF449}" srcOrd="2" destOrd="0" presId="urn:microsoft.com/office/officeart/2016/7/layout/LinearBlockProcessNumbered"/>
    <dgm:cxn modelId="{015E68C2-3BBE-4BC0-97CC-6C69A43D1F6F}" type="presParOf" srcId="{F9556A8C-5F51-48B2-848E-0AB8798D429F}" destId="{D8AB0ED3-30F8-4850-8F67-8DE42CD342AE}" srcOrd="1" destOrd="0" presId="urn:microsoft.com/office/officeart/2016/7/layout/LinearBlockProcessNumbered"/>
    <dgm:cxn modelId="{13FDD478-8215-49FC-B03D-C6E823B4C5F9}" type="presParOf" srcId="{F9556A8C-5F51-48B2-848E-0AB8798D429F}" destId="{B08D7215-CBFE-4EAF-A072-E4C3814F5323}" srcOrd="2" destOrd="0" presId="urn:microsoft.com/office/officeart/2016/7/layout/LinearBlockProcessNumbered"/>
    <dgm:cxn modelId="{AB3683B4-8DAC-48C2-B993-EF4B04CF8038}" type="presParOf" srcId="{B08D7215-CBFE-4EAF-A072-E4C3814F5323}" destId="{DD8DD9D1-6F14-4719-B610-28B67933FE16}" srcOrd="0" destOrd="0" presId="urn:microsoft.com/office/officeart/2016/7/layout/LinearBlockProcessNumbered"/>
    <dgm:cxn modelId="{B28A5185-73DF-4D9E-A289-2C687C91F177}" type="presParOf" srcId="{B08D7215-CBFE-4EAF-A072-E4C3814F5323}" destId="{A28DFC84-01A8-437C-BDC3-CC2B6DFB6777}" srcOrd="1" destOrd="0" presId="urn:microsoft.com/office/officeart/2016/7/layout/LinearBlockProcessNumbered"/>
    <dgm:cxn modelId="{C6E47F1C-C5AD-4AC0-BD76-253CAEE74846}" type="presParOf" srcId="{B08D7215-CBFE-4EAF-A072-E4C3814F5323}" destId="{B13D8EA3-B274-496F-8636-78BFD7DF0CE0}" srcOrd="2" destOrd="0" presId="urn:microsoft.com/office/officeart/2016/7/layout/LinearBlockProcessNumbered"/>
    <dgm:cxn modelId="{B81D5DB2-6800-4C99-B225-E91060DF3CE5}" type="presParOf" srcId="{F9556A8C-5F51-48B2-848E-0AB8798D429F}" destId="{DEB4DB73-5B5D-40F7-A468-238CB140662F}" srcOrd="3" destOrd="0" presId="urn:microsoft.com/office/officeart/2016/7/layout/LinearBlockProcessNumbered"/>
    <dgm:cxn modelId="{B2EAA65E-E2D2-41A5-AAD4-00D5A106A68D}" type="presParOf" srcId="{F9556A8C-5F51-48B2-848E-0AB8798D429F}" destId="{95DB1F23-4DC2-496E-947F-7961A3B8F54B}" srcOrd="4" destOrd="0" presId="urn:microsoft.com/office/officeart/2016/7/layout/LinearBlockProcessNumbered"/>
    <dgm:cxn modelId="{56057A6D-622E-4168-9234-4C4E339E257A}" type="presParOf" srcId="{95DB1F23-4DC2-496E-947F-7961A3B8F54B}" destId="{37EABC5F-4BCC-4BF6-8586-E52739F2EB36}" srcOrd="0" destOrd="0" presId="urn:microsoft.com/office/officeart/2016/7/layout/LinearBlockProcessNumbered"/>
    <dgm:cxn modelId="{762821C2-658C-49BE-83C6-78B05B0C4788}" type="presParOf" srcId="{95DB1F23-4DC2-496E-947F-7961A3B8F54B}" destId="{6ACF90C2-D678-47BA-89B7-497EC24B62EB}" srcOrd="1" destOrd="0" presId="urn:microsoft.com/office/officeart/2016/7/layout/LinearBlockProcessNumbered"/>
    <dgm:cxn modelId="{71188BB5-AEB1-496F-A0EE-32D4AF0ED38D}" type="presParOf" srcId="{95DB1F23-4DC2-496E-947F-7961A3B8F54B}" destId="{02D150C9-0F21-4679-AEA6-ACF46815B344}" srcOrd="2" destOrd="0" presId="urn:microsoft.com/office/officeart/2016/7/layout/LinearBlockProcessNumbered"/>
    <dgm:cxn modelId="{081D2DE7-2DD4-46BB-B69D-11D28AAC8C6D}" type="presParOf" srcId="{F9556A8C-5F51-48B2-848E-0AB8798D429F}" destId="{9791FD7A-8AED-40B6-8B0F-340ADAEC1120}" srcOrd="5" destOrd="0" presId="urn:microsoft.com/office/officeart/2016/7/layout/LinearBlockProcessNumbered"/>
    <dgm:cxn modelId="{620C1919-B64C-4449-A3CE-A085D451B1CE}" type="presParOf" srcId="{F9556A8C-5F51-48B2-848E-0AB8798D429F}" destId="{358EFE0E-180C-4FBA-8532-E8EF047AB8A7}" srcOrd="6" destOrd="0" presId="urn:microsoft.com/office/officeart/2016/7/layout/LinearBlockProcessNumbered"/>
    <dgm:cxn modelId="{073E7773-8576-47E3-B0FF-F69749BC7BE8}" type="presParOf" srcId="{358EFE0E-180C-4FBA-8532-E8EF047AB8A7}" destId="{E3E05E80-7370-48DB-B2DD-57454D8C1709}" srcOrd="0" destOrd="0" presId="urn:microsoft.com/office/officeart/2016/7/layout/LinearBlockProcessNumbered"/>
    <dgm:cxn modelId="{F3157EF0-B72E-46EB-B1E0-C46E50CC42B0}" type="presParOf" srcId="{358EFE0E-180C-4FBA-8532-E8EF047AB8A7}" destId="{365F9565-5FF7-4D10-9B78-E8F58CBF8F15}" srcOrd="1" destOrd="0" presId="urn:microsoft.com/office/officeart/2016/7/layout/LinearBlockProcessNumbered"/>
    <dgm:cxn modelId="{042DA0A5-EDB2-43E0-A6D4-E5371275CEB1}" type="presParOf" srcId="{358EFE0E-180C-4FBA-8532-E8EF047AB8A7}" destId="{C6E9361B-6CF8-4D6C-936B-5C0BC395CC1F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277DD-B502-49F8-B493-EA606371AE94}">
      <dsp:nvSpPr>
        <dsp:cNvPr id="0" name=""/>
        <dsp:cNvSpPr/>
      </dsp:nvSpPr>
      <dsp:spPr>
        <a:xfrm>
          <a:off x="196526" y="1794"/>
          <a:ext cx="2568555" cy="15411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/>
            <a:t>Personal purchases</a:t>
          </a:r>
          <a:endParaRPr lang="en-US" sz="3900" kern="1200"/>
        </a:p>
      </dsp:txBody>
      <dsp:txXfrm>
        <a:off x="196526" y="1794"/>
        <a:ext cx="2568555" cy="1541133"/>
      </dsp:txXfrm>
    </dsp:sp>
    <dsp:sp modelId="{F08BAE04-E6C8-4109-868E-48DB03DAD8B3}">
      <dsp:nvSpPr>
        <dsp:cNvPr id="0" name=""/>
        <dsp:cNvSpPr/>
      </dsp:nvSpPr>
      <dsp:spPr>
        <a:xfrm>
          <a:off x="3021937" y="1794"/>
          <a:ext cx="2568555" cy="15411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/>
            <a:t>Theft</a:t>
          </a:r>
          <a:endParaRPr lang="en-US" sz="3900" kern="1200"/>
        </a:p>
      </dsp:txBody>
      <dsp:txXfrm>
        <a:off x="3021937" y="1794"/>
        <a:ext cx="2568555" cy="1541133"/>
      </dsp:txXfrm>
    </dsp:sp>
    <dsp:sp modelId="{C3B3FBA3-389E-4D6A-9F48-05B6C6E763B1}">
      <dsp:nvSpPr>
        <dsp:cNvPr id="0" name=""/>
        <dsp:cNvSpPr/>
      </dsp:nvSpPr>
      <dsp:spPr>
        <a:xfrm>
          <a:off x="196526" y="1799783"/>
          <a:ext cx="2568555" cy="15411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/>
            <a:t>Skimming</a:t>
          </a:r>
          <a:endParaRPr lang="en-US" sz="3900" kern="1200"/>
        </a:p>
      </dsp:txBody>
      <dsp:txXfrm>
        <a:off x="196526" y="1799783"/>
        <a:ext cx="2568555" cy="1541133"/>
      </dsp:txXfrm>
    </dsp:sp>
    <dsp:sp modelId="{2B2F0475-2677-4DE6-8350-A7D1362D25AA}">
      <dsp:nvSpPr>
        <dsp:cNvPr id="0" name=""/>
        <dsp:cNvSpPr/>
      </dsp:nvSpPr>
      <dsp:spPr>
        <a:xfrm>
          <a:off x="3021937" y="1799783"/>
          <a:ext cx="2568555" cy="15411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/>
            <a:t>Payroll schemes</a:t>
          </a:r>
          <a:endParaRPr lang="en-US" sz="3900" kern="1200"/>
        </a:p>
      </dsp:txBody>
      <dsp:txXfrm>
        <a:off x="3021937" y="1799783"/>
        <a:ext cx="2568555" cy="1541133"/>
      </dsp:txXfrm>
    </dsp:sp>
    <dsp:sp modelId="{112983E7-1FDE-4C96-B5EA-4E905DD4E965}">
      <dsp:nvSpPr>
        <dsp:cNvPr id="0" name=""/>
        <dsp:cNvSpPr/>
      </dsp:nvSpPr>
      <dsp:spPr>
        <a:xfrm>
          <a:off x="196526" y="3597772"/>
          <a:ext cx="2568555" cy="15411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/>
            <a:t>Billing schemes</a:t>
          </a:r>
          <a:endParaRPr lang="en-US" sz="3900" kern="1200"/>
        </a:p>
      </dsp:txBody>
      <dsp:txXfrm>
        <a:off x="196526" y="3597772"/>
        <a:ext cx="2568555" cy="1541133"/>
      </dsp:txXfrm>
    </dsp:sp>
    <dsp:sp modelId="{A05DAFA5-5A51-4669-A966-711D3B808A93}">
      <dsp:nvSpPr>
        <dsp:cNvPr id="0" name=""/>
        <dsp:cNvSpPr/>
      </dsp:nvSpPr>
      <dsp:spPr>
        <a:xfrm>
          <a:off x="3021937" y="3597772"/>
          <a:ext cx="2568555" cy="15411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/>
            <a:t>Forgery</a:t>
          </a:r>
          <a:endParaRPr lang="en-US" sz="3900" kern="1200"/>
        </a:p>
      </dsp:txBody>
      <dsp:txXfrm>
        <a:off x="3021937" y="3597772"/>
        <a:ext cx="2568555" cy="1541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BCBF6-30A7-4FB9-AC0F-4544EE85B2A5}">
      <dsp:nvSpPr>
        <dsp:cNvPr id="0" name=""/>
        <dsp:cNvSpPr/>
      </dsp:nvSpPr>
      <dsp:spPr>
        <a:xfrm>
          <a:off x="196" y="145117"/>
          <a:ext cx="2366929" cy="284031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800" tIns="0" rIns="233800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Detect threats in real time</a:t>
          </a:r>
        </a:p>
      </dsp:txBody>
      <dsp:txXfrm>
        <a:off x="196" y="1281243"/>
        <a:ext cx="2366929" cy="1704189"/>
      </dsp:txXfrm>
    </dsp:sp>
    <dsp:sp modelId="{1EEC56EF-191D-4FBA-845A-37496CB56A7D}">
      <dsp:nvSpPr>
        <dsp:cNvPr id="0" name=""/>
        <dsp:cNvSpPr/>
      </dsp:nvSpPr>
      <dsp:spPr>
        <a:xfrm>
          <a:off x="196" y="145117"/>
          <a:ext cx="2366929" cy="113612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800" tIns="165100" rIns="233800" bIns="16510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01</a:t>
          </a:r>
        </a:p>
      </dsp:txBody>
      <dsp:txXfrm>
        <a:off x="196" y="145117"/>
        <a:ext cx="2366929" cy="1136126"/>
      </dsp:txXfrm>
    </dsp:sp>
    <dsp:sp modelId="{DD8DD9D1-6F14-4719-B610-28B67933FE16}">
      <dsp:nvSpPr>
        <dsp:cNvPr id="0" name=""/>
        <dsp:cNvSpPr/>
      </dsp:nvSpPr>
      <dsp:spPr>
        <a:xfrm>
          <a:off x="2556480" y="145117"/>
          <a:ext cx="2366929" cy="2840315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800" tIns="0" rIns="233800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Uncover anomalous user behavior</a:t>
          </a:r>
          <a:endParaRPr lang="en-US" sz="2400" kern="1200"/>
        </a:p>
      </dsp:txBody>
      <dsp:txXfrm>
        <a:off x="2556480" y="1281243"/>
        <a:ext cx="2366929" cy="1704189"/>
      </dsp:txXfrm>
    </dsp:sp>
    <dsp:sp modelId="{A28DFC84-01A8-437C-BDC3-CC2B6DFB6777}">
      <dsp:nvSpPr>
        <dsp:cNvPr id="0" name=""/>
        <dsp:cNvSpPr/>
      </dsp:nvSpPr>
      <dsp:spPr>
        <a:xfrm>
          <a:off x="2556480" y="145117"/>
          <a:ext cx="2366929" cy="113612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800" tIns="165100" rIns="233800" bIns="16510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02</a:t>
          </a:r>
        </a:p>
      </dsp:txBody>
      <dsp:txXfrm>
        <a:off x="2556480" y="145117"/>
        <a:ext cx="2366929" cy="1136126"/>
      </dsp:txXfrm>
    </dsp:sp>
    <dsp:sp modelId="{37EABC5F-4BCC-4BF6-8586-E52739F2EB36}">
      <dsp:nvSpPr>
        <dsp:cNvPr id="0" name=""/>
        <dsp:cNvSpPr/>
      </dsp:nvSpPr>
      <dsp:spPr>
        <a:xfrm>
          <a:off x="5112764" y="145117"/>
          <a:ext cx="2366929" cy="2840315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800" tIns="0" rIns="233800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Improve investigation efficiency and results</a:t>
          </a:r>
        </a:p>
      </dsp:txBody>
      <dsp:txXfrm>
        <a:off x="5112764" y="1281243"/>
        <a:ext cx="2366929" cy="1704189"/>
      </dsp:txXfrm>
    </dsp:sp>
    <dsp:sp modelId="{6ACF90C2-D678-47BA-89B7-497EC24B62EB}">
      <dsp:nvSpPr>
        <dsp:cNvPr id="0" name=""/>
        <dsp:cNvSpPr/>
      </dsp:nvSpPr>
      <dsp:spPr>
        <a:xfrm>
          <a:off x="5112764" y="145117"/>
          <a:ext cx="2366929" cy="113612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800" tIns="165100" rIns="233800" bIns="16510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03</a:t>
          </a:r>
        </a:p>
      </dsp:txBody>
      <dsp:txXfrm>
        <a:off x="5112764" y="145117"/>
        <a:ext cx="2366929" cy="1136126"/>
      </dsp:txXfrm>
    </dsp:sp>
    <dsp:sp modelId="{E3E05E80-7370-48DB-B2DD-57454D8C1709}">
      <dsp:nvSpPr>
        <dsp:cNvPr id="0" name=""/>
        <dsp:cNvSpPr/>
      </dsp:nvSpPr>
      <dsp:spPr>
        <a:xfrm>
          <a:off x="7669049" y="145117"/>
          <a:ext cx="2366929" cy="284031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800" tIns="0" rIns="233800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Provide analytics and reporting</a:t>
          </a:r>
          <a:endParaRPr lang="en-US" sz="2400" kern="1200"/>
        </a:p>
      </dsp:txBody>
      <dsp:txXfrm>
        <a:off x="7669049" y="1281243"/>
        <a:ext cx="2366929" cy="1704189"/>
      </dsp:txXfrm>
    </dsp:sp>
    <dsp:sp modelId="{365F9565-5FF7-4D10-9B78-E8F58CBF8F15}">
      <dsp:nvSpPr>
        <dsp:cNvPr id="0" name=""/>
        <dsp:cNvSpPr/>
      </dsp:nvSpPr>
      <dsp:spPr>
        <a:xfrm>
          <a:off x="7669049" y="145117"/>
          <a:ext cx="2366929" cy="113612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800" tIns="165100" rIns="233800" bIns="16510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04</a:t>
          </a:r>
        </a:p>
      </dsp:txBody>
      <dsp:txXfrm>
        <a:off x="7669049" y="145117"/>
        <a:ext cx="2366929" cy="1136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56FB-E05E-443F-88A1-CFC906389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7" y="1597961"/>
            <a:ext cx="9144000" cy="31623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DA97A-281B-4A77-9D2C-C5E6A860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7" y="4902488"/>
            <a:ext cx="9144000" cy="98507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7BAE-E194-4223-BB4E-5E487863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9/29/2022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F6C9-7279-4DF8-9462-3EFEFA03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57072-0A38-49AD-8D0D-0E42DD48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110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9E81-5CFF-4A28-B9C8-5D54E51D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4CC8-DCB0-4E94-98A7-236E3D186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1F802-21C2-44B2-A419-55469D82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B709-08FF-4C4A-8670-4CCA9146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5375-1CC8-4950-8439-877451C4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2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8BDF0-A155-454D-B3E2-AD15D0905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3242" y="827313"/>
            <a:ext cx="2280557" cy="506185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44E0D-96EC-4B35-BA5C-5DAFCC728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27313"/>
            <a:ext cx="8115300" cy="506185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DC4E-9FB1-439F-B0FB-47F47B34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E406-061A-4440-BA75-3B684FC8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93CF-F5F3-4897-A51E-47D577FD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8199-C6CF-4DFF-A750-435F06CC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D5EB-F993-411F-9DBA-971321FC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D216-27F9-4078-8349-ABC9F61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F8A8-FBA7-4F25-ADEA-AF346495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09F8-5897-4724-8FA6-3EFDE8F2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0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0F0C-7BA8-490D-B4C9-CCE145DC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1709738"/>
            <a:ext cx="9143999" cy="305052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90E61-B837-4BE4-9BC7-6AF706BC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6" y="4902488"/>
            <a:ext cx="9143999" cy="985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2E15F-E46D-44C6-9FB9-07B0BC54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F6955-3667-4857-B35A-9E12F798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4B309-D15E-4FA1-9B8D-8C1F3B56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19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19AB-91F9-4F80-9B5D-2E6FE925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9F334-D0CF-4DFD-BAA9-3ECD639B1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362" y="2227809"/>
            <a:ext cx="4942438" cy="3949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E0B5D-4613-4DA7-BA20-58B19BE8A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9"/>
            <a:ext cx="4855265" cy="3949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311AB-0603-424D-BC42-0CEAB356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AA2AC-0C5F-4835-BE47-D780C298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C54C0-DFDA-4778-9EE8-5E5C30E0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3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3603-5B09-4916-8324-A6BDAB4E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365125"/>
            <a:ext cx="994273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4073C-C15B-4218-9B84-67589551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5" y="1681163"/>
            <a:ext cx="4912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16D27-36F6-440B-A9BE-8B949904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4726" y="2505075"/>
            <a:ext cx="4912849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2010D-7AC4-4A70-A211-6A2927411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8552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E85B5-3350-49A4-86A1-E5DAED491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8552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3E874-D08B-4D81-B82D-5DF242E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74067-0FFA-41C3-A3A6-E8907CC3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47985-FBC0-4118-8877-2E327F63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91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0282-3DE7-4AB9-83AC-AFEDD22A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7436C-706A-443F-86CD-4444C828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53292-7EA5-45D0-957F-636A44FC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6F59D-34BB-462C-B506-040B9E98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6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55245-AB52-41B4-9B28-55E6527D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3B8AE-58B0-4FDF-8430-9D8D3DD5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E4D91-8619-43C1-841B-B5F47DE0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7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A660-DF93-4947-B93F-BF118D3B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457200"/>
            <a:ext cx="368729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292E-B3E1-4FD6-A7FA-C165BAC2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844277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0ECC-817B-4A71-AFB5-FC60A2BC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253343"/>
            <a:ext cx="3687298" cy="361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88E0B-6135-4F59-A35A-2CA1A8BA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DEF36-4037-4E6D-988F-CC8E3F11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C0D2D-D878-4723-A002-5A601EFB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9D5-B8A1-4C9C-A61F-E082A443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720433"/>
            <a:ext cx="3687298" cy="15873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B4F5F-E6E7-45C3-B35C-80F81FB1A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8277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33AB7-4F8E-4A9F-AC15-89E6A6E00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449286"/>
            <a:ext cx="3687298" cy="3419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B526-866D-4E11-A7F9-081BD4ED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8BF8-E962-4367-8495-62438FDD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20AE1-C97D-4E6C-9DB2-B2904C2C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0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192E3E-68A9-4F36-936C-1C8D0B9EF132}"/>
              </a:ext>
            </a:extLst>
          </p:cNvPr>
          <p:cNvSpPr/>
          <p:nvPr/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14EB0-7E6D-4536-9350-5CB688B5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1507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5455E-4725-4924-BF7D-2E1FC9E3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362" y="2427316"/>
            <a:ext cx="9950103" cy="351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D9D9-1A1D-4438-9F3D-E5E58FD72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C28A28C-4C6A-46EA-90C0-4EE0B89CC5C7}" type="datetimeFigureOut">
              <a:rPr lang="en-US" smtClean="0"/>
              <a:pPr/>
              <a:t>9/29/2022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A827-D7BF-4CA4-8C29-5AE54ADA4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7188-1DE1-4DA5-8161-21179E4A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33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77" r:id="rId6"/>
    <p:sldLayoutId id="2147483973" r:id="rId7"/>
    <p:sldLayoutId id="2147483974" r:id="rId8"/>
    <p:sldLayoutId id="2147483975" r:id="rId9"/>
    <p:sldLayoutId id="2147483976" r:id="rId10"/>
    <p:sldLayoutId id="2147483978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44">
            <a:extLst>
              <a:ext uri="{FF2B5EF4-FFF2-40B4-BE49-F238E27FC236}">
                <a16:creationId xmlns:a16="http://schemas.microsoft.com/office/drawing/2014/main" id="{FDE3B669-D0C6-43C4-9D0E-ED152B12D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897771B-B104-D7A4-59BE-345D38801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7347" y="5422789"/>
            <a:ext cx="8888461" cy="706641"/>
          </a:xfrm>
        </p:spPr>
        <p:txBody>
          <a:bodyPr anchor="b">
            <a:normAutofit/>
          </a:bodyPr>
          <a:lstStyle/>
          <a:p>
            <a:r>
              <a:rPr lang="cs-CZ" sz="2800"/>
              <a:t>Compliance &amp; financial crime managment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B95560-8B1D-A301-A055-DA61E7C1C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7348" y="6165748"/>
            <a:ext cx="8888460" cy="365125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600"/>
              <a:t>Březinová Michaela</a:t>
            </a:r>
          </a:p>
          <a:p>
            <a:pPr>
              <a:lnSpc>
                <a:spcPct val="110000"/>
              </a:lnSpc>
            </a:pPr>
            <a:endParaRPr lang="cs-CZ" sz="1600"/>
          </a:p>
        </p:txBody>
      </p:sp>
      <p:pic>
        <p:nvPicPr>
          <p:cNvPr id="8" name="Obrázek 7" descr="Obsah obrázku text, obchod&#10;&#10;Popis byl vytvořen automaticky">
            <a:extLst>
              <a:ext uri="{FF2B5EF4-FFF2-40B4-BE49-F238E27FC236}">
                <a16:creationId xmlns:a16="http://schemas.microsoft.com/office/drawing/2014/main" id="{C6392761-F965-6461-4EA9-240174BD76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9" b="33083"/>
          <a:stretch/>
        </p:blipFill>
        <p:spPr>
          <a:xfrm>
            <a:off x="-2" y="10"/>
            <a:ext cx="12192002" cy="5148019"/>
          </a:xfrm>
          <a:prstGeom prst="rect">
            <a:avLst/>
          </a:prstGeom>
        </p:spPr>
      </p:pic>
      <p:sp>
        <p:nvSpPr>
          <p:cNvPr id="58" name="Freeform: Shape 46">
            <a:extLst>
              <a:ext uri="{FF2B5EF4-FFF2-40B4-BE49-F238E27FC236}">
                <a16:creationId xmlns:a16="http://schemas.microsoft.com/office/drawing/2014/main" id="{B75D9F35-775B-4B73-BBB6-176A2E086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1741688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91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stůl&#10;&#10;Popis byl vytvořen automaticky">
            <a:extLst>
              <a:ext uri="{FF2B5EF4-FFF2-40B4-BE49-F238E27FC236}">
                <a16:creationId xmlns:a16="http://schemas.microsoft.com/office/drawing/2014/main" id="{4FFBF5B8-9F85-AC3B-FC62-CD30BE3A3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508"/>
            <a:ext cx="12192000" cy="606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71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FDBEA07-A1D3-4F9E-859B-DE0EDC864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E87B83-CF96-4EE7-950F-863990226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658" y="-55810"/>
            <a:ext cx="6859721" cy="6967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407ADFB6-F59B-415B-9EC6-BDB61786C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54516" y="-50314"/>
            <a:ext cx="6858005" cy="6967903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AF1BC5B-772C-BEE7-C9D6-89B55193F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8" y="2844177"/>
            <a:ext cx="4272646" cy="19160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Thank you for your attention and I wish you a nice day!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9BE792-26DE-40FA-A8C8-F3D6378FC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88933" y="-21461"/>
            <a:ext cx="1703094" cy="17460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11CBEA76-37A2-4726-8123-EBCACA121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88055" y="-22336"/>
            <a:ext cx="1704847" cy="1746021"/>
          </a:xfrm>
          <a:custGeom>
            <a:avLst/>
            <a:gdLst>
              <a:gd name="connsiteX0" fmla="*/ 0 w 3488602"/>
              <a:gd name="connsiteY0" fmla="*/ 0 h 3433573"/>
              <a:gd name="connsiteX1" fmla="*/ 3488602 w 3488602"/>
              <a:gd name="connsiteY1" fmla="*/ 0 h 3433573"/>
              <a:gd name="connsiteX2" fmla="*/ 3488602 w 3488602"/>
              <a:gd name="connsiteY2" fmla="*/ 3433573 h 3433573"/>
              <a:gd name="connsiteX3" fmla="*/ 0 w 3488602"/>
              <a:gd name="connsiteY3" fmla="*/ 3433573 h 3433573"/>
              <a:gd name="connsiteX4" fmla="*/ 0 w 3488602"/>
              <a:gd name="connsiteY4" fmla="*/ 0 h 3433573"/>
              <a:gd name="connsiteX0" fmla="*/ 0 w 3488602"/>
              <a:gd name="connsiteY0" fmla="*/ 0 h 3433573"/>
              <a:gd name="connsiteX1" fmla="*/ 3488602 w 3488602"/>
              <a:gd name="connsiteY1" fmla="*/ 0 h 3433573"/>
              <a:gd name="connsiteX2" fmla="*/ 0 w 3488602"/>
              <a:gd name="connsiteY2" fmla="*/ 3433573 h 3433573"/>
              <a:gd name="connsiteX3" fmla="*/ 0 w 3488602"/>
              <a:gd name="connsiteY3" fmla="*/ 0 h 343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8602" h="3433573">
                <a:moveTo>
                  <a:pt x="0" y="0"/>
                </a:moveTo>
                <a:lnTo>
                  <a:pt x="3488602" y="0"/>
                </a:lnTo>
                <a:lnTo>
                  <a:pt x="0" y="34335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DA81B4-3959-48A2-823E-19B014A03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78388" y="1692178"/>
            <a:ext cx="1724184" cy="17460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B8CC051-49B8-488A-B0AD-50A29E1D3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968949" y="1703064"/>
            <a:ext cx="1744539" cy="862967"/>
          </a:xfrm>
          <a:custGeom>
            <a:avLst/>
            <a:gdLst>
              <a:gd name="connsiteX0" fmla="*/ 3433574 w 3433574"/>
              <a:gd name="connsiteY0" fmla="*/ 0 h 1716787"/>
              <a:gd name="connsiteX1" fmla="*/ 1716787 w 3433574"/>
              <a:gd name="connsiteY1" fmla="*/ 0 h 1716787"/>
              <a:gd name="connsiteX2" fmla="*/ 0 w 3433574"/>
              <a:gd name="connsiteY2" fmla="*/ 0 h 1716787"/>
              <a:gd name="connsiteX3" fmla="*/ 1716787 w 3433574"/>
              <a:gd name="connsiteY3" fmla="*/ 1716787 h 1716787"/>
              <a:gd name="connsiteX4" fmla="*/ 3433574 w 3433574"/>
              <a:gd name="connsiteY4" fmla="*/ 0 h 171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3574" h="1716787">
                <a:moveTo>
                  <a:pt x="3433574" y="0"/>
                </a:moveTo>
                <a:lnTo>
                  <a:pt x="1716787" y="0"/>
                </a:lnTo>
                <a:lnTo>
                  <a:pt x="0" y="0"/>
                </a:lnTo>
                <a:cubicBezTo>
                  <a:pt x="0" y="948155"/>
                  <a:pt x="768632" y="1716787"/>
                  <a:pt x="1716787" y="1716787"/>
                </a:cubicBezTo>
                <a:cubicBezTo>
                  <a:pt x="2664942" y="1716787"/>
                  <a:pt x="3433574" y="948155"/>
                  <a:pt x="3433574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49FB65E-C02E-4FD7-B476-0B213C638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968949" y="2566032"/>
            <a:ext cx="1744539" cy="862967"/>
          </a:xfrm>
          <a:custGeom>
            <a:avLst/>
            <a:gdLst>
              <a:gd name="connsiteX0" fmla="*/ 3433574 w 3433574"/>
              <a:gd name="connsiteY0" fmla="*/ 0 h 1716787"/>
              <a:gd name="connsiteX1" fmla="*/ 1716787 w 3433574"/>
              <a:gd name="connsiteY1" fmla="*/ 0 h 1716787"/>
              <a:gd name="connsiteX2" fmla="*/ 0 w 3433574"/>
              <a:gd name="connsiteY2" fmla="*/ 0 h 1716787"/>
              <a:gd name="connsiteX3" fmla="*/ 1716787 w 3433574"/>
              <a:gd name="connsiteY3" fmla="*/ 1716787 h 1716787"/>
              <a:gd name="connsiteX4" fmla="*/ 3433574 w 3433574"/>
              <a:gd name="connsiteY4" fmla="*/ 0 h 171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3574" h="1716787">
                <a:moveTo>
                  <a:pt x="3433574" y="0"/>
                </a:moveTo>
                <a:lnTo>
                  <a:pt x="1716787" y="0"/>
                </a:lnTo>
                <a:lnTo>
                  <a:pt x="0" y="0"/>
                </a:lnTo>
                <a:cubicBezTo>
                  <a:pt x="0" y="948155"/>
                  <a:pt x="768632" y="1716787"/>
                  <a:pt x="1716787" y="1716787"/>
                </a:cubicBezTo>
                <a:cubicBezTo>
                  <a:pt x="2664942" y="1716787"/>
                  <a:pt x="3433574" y="948155"/>
                  <a:pt x="3433574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7EBD78-005D-4F93-BEA0-95DF292B3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38250" y="-24765"/>
            <a:ext cx="3427285" cy="34768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CB81301-287D-4882-AD9B-E44D8E122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4500" y="178410"/>
            <a:ext cx="3070455" cy="30704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122F9F7-A178-468E-AF59-8DD67246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22799" y="4271951"/>
            <a:ext cx="3435362" cy="17460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6420B0A-CC71-4BD3-BA69-E9B2B6F1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6122814" y="4271933"/>
            <a:ext cx="3435331" cy="1746022"/>
          </a:xfrm>
          <a:custGeom>
            <a:avLst/>
            <a:gdLst>
              <a:gd name="connsiteX0" fmla="*/ 3433574 w 3433574"/>
              <a:gd name="connsiteY0" fmla="*/ 0 h 1716787"/>
              <a:gd name="connsiteX1" fmla="*/ 1716787 w 3433574"/>
              <a:gd name="connsiteY1" fmla="*/ 0 h 1716787"/>
              <a:gd name="connsiteX2" fmla="*/ 0 w 3433574"/>
              <a:gd name="connsiteY2" fmla="*/ 0 h 1716787"/>
              <a:gd name="connsiteX3" fmla="*/ 1716787 w 3433574"/>
              <a:gd name="connsiteY3" fmla="*/ 1716787 h 1716787"/>
              <a:gd name="connsiteX4" fmla="*/ 3433574 w 3433574"/>
              <a:gd name="connsiteY4" fmla="*/ 0 h 171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3574" h="1716787">
                <a:moveTo>
                  <a:pt x="3433574" y="0"/>
                </a:moveTo>
                <a:lnTo>
                  <a:pt x="1716787" y="0"/>
                </a:lnTo>
                <a:lnTo>
                  <a:pt x="0" y="0"/>
                </a:lnTo>
                <a:cubicBezTo>
                  <a:pt x="0" y="948155"/>
                  <a:pt x="768632" y="1716787"/>
                  <a:pt x="1716787" y="1716787"/>
                </a:cubicBezTo>
                <a:cubicBezTo>
                  <a:pt x="2664942" y="1716787"/>
                  <a:pt x="3433574" y="948155"/>
                  <a:pt x="3433574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5048351-EA66-4465-9CB8-25B4C5E68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34228" y="3406574"/>
            <a:ext cx="3435330" cy="34768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BC467846-2355-4572-AC5B-89B9FFFBA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07457" y="3427799"/>
            <a:ext cx="3484541" cy="3434283"/>
          </a:xfrm>
          <a:custGeom>
            <a:avLst/>
            <a:gdLst>
              <a:gd name="connsiteX0" fmla="*/ 0 w 3488602"/>
              <a:gd name="connsiteY0" fmla="*/ 0 h 3433573"/>
              <a:gd name="connsiteX1" fmla="*/ 3488602 w 3488602"/>
              <a:gd name="connsiteY1" fmla="*/ 0 h 3433573"/>
              <a:gd name="connsiteX2" fmla="*/ 3488602 w 3488602"/>
              <a:gd name="connsiteY2" fmla="*/ 3433573 h 3433573"/>
              <a:gd name="connsiteX3" fmla="*/ 0 w 3488602"/>
              <a:gd name="connsiteY3" fmla="*/ 3433573 h 3433573"/>
              <a:gd name="connsiteX4" fmla="*/ 0 w 3488602"/>
              <a:gd name="connsiteY4" fmla="*/ 0 h 3433573"/>
              <a:gd name="connsiteX0" fmla="*/ 0 w 3488602"/>
              <a:gd name="connsiteY0" fmla="*/ 0 h 3433573"/>
              <a:gd name="connsiteX1" fmla="*/ 3488602 w 3488602"/>
              <a:gd name="connsiteY1" fmla="*/ 0 h 3433573"/>
              <a:gd name="connsiteX2" fmla="*/ 0 w 3488602"/>
              <a:gd name="connsiteY2" fmla="*/ 3433573 h 3433573"/>
              <a:gd name="connsiteX3" fmla="*/ 0 w 3488602"/>
              <a:gd name="connsiteY3" fmla="*/ 0 h 343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8602" h="3433573">
                <a:moveTo>
                  <a:pt x="0" y="0"/>
                </a:moveTo>
                <a:lnTo>
                  <a:pt x="3488602" y="0"/>
                </a:lnTo>
                <a:lnTo>
                  <a:pt x="0" y="343357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558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10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4" name="Rectangle 12">
            <a:extLst>
              <a:ext uri="{FF2B5EF4-FFF2-40B4-BE49-F238E27FC236}">
                <a16:creationId xmlns:a16="http://schemas.microsoft.com/office/drawing/2014/main" id="{8B1FC31C-78F4-4F44-A04D-1E2041D02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11EAD8-E0DC-1893-45E8-F3BB438D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4023857"/>
            <a:ext cx="4847188" cy="20219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What</a:t>
            </a:r>
            <a:r>
              <a:rPr lang="cs-CZ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cs-CZ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is</a:t>
            </a:r>
            <a:r>
              <a:rPr lang="cs-CZ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Raiffeisenbank</a:t>
            </a:r>
            <a:r>
              <a:rPr lang="cs-CZ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?</a:t>
            </a:r>
            <a:endParaRPr lang="en-US" b="1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AECD34A-4CF9-42F3-BE67-104F8BCCC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701" y="-8238"/>
            <a:ext cx="5232962" cy="3439877"/>
          </a:xfrm>
          <a:custGeom>
            <a:avLst/>
            <a:gdLst>
              <a:gd name="connsiteX0" fmla="*/ 0 w 5232962"/>
              <a:gd name="connsiteY0" fmla="*/ 0 h 3439877"/>
              <a:gd name="connsiteX1" fmla="*/ 5232962 w 5232962"/>
              <a:gd name="connsiteY1" fmla="*/ 0 h 3439877"/>
              <a:gd name="connsiteX2" fmla="*/ 5232962 w 5232962"/>
              <a:gd name="connsiteY2" fmla="*/ 8238 h 3439877"/>
              <a:gd name="connsiteX3" fmla="*/ 3391908 w 5232962"/>
              <a:gd name="connsiteY3" fmla="*/ 8238 h 3439877"/>
              <a:gd name="connsiteX4" fmla="*/ 3312902 w 5232962"/>
              <a:gd name="connsiteY4" fmla="*/ 10193 h 3439877"/>
              <a:gd name="connsiteX5" fmla="*/ 7961 w 5232962"/>
              <a:gd name="connsiteY5" fmla="*/ 3250305 h 3439877"/>
              <a:gd name="connsiteX6" fmla="*/ 3850 w 5232962"/>
              <a:gd name="connsiteY6" fmla="*/ 3414579 h 3439877"/>
              <a:gd name="connsiteX7" fmla="*/ 3701 w 5232962"/>
              <a:gd name="connsiteY7" fmla="*/ 3414579 h 3439877"/>
              <a:gd name="connsiteX8" fmla="*/ 3701 w 5232962"/>
              <a:gd name="connsiteY8" fmla="*/ 3439877 h 3439877"/>
              <a:gd name="connsiteX9" fmla="*/ 0 w 5232962"/>
              <a:gd name="connsiteY9" fmla="*/ 3439877 h 343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2962" h="3439877">
                <a:moveTo>
                  <a:pt x="0" y="0"/>
                </a:moveTo>
                <a:lnTo>
                  <a:pt x="5232962" y="0"/>
                </a:lnTo>
                <a:lnTo>
                  <a:pt x="5232962" y="8238"/>
                </a:lnTo>
                <a:lnTo>
                  <a:pt x="3391908" y="8238"/>
                </a:lnTo>
                <a:lnTo>
                  <a:pt x="3312902" y="10193"/>
                </a:lnTo>
                <a:cubicBezTo>
                  <a:pt x="1527166" y="98795"/>
                  <a:pt x="95685" y="1501678"/>
                  <a:pt x="7961" y="3250305"/>
                </a:cubicBezTo>
                <a:lnTo>
                  <a:pt x="3850" y="3414579"/>
                </a:lnTo>
                <a:lnTo>
                  <a:pt x="3701" y="3414579"/>
                </a:lnTo>
                <a:lnTo>
                  <a:pt x="3701" y="3439877"/>
                </a:lnTo>
                <a:lnTo>
                  <a:pt x="0" y="343987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1F963BB3-CB68-1A19-4815-C37CDD3A203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73" r="1" b="21104"/>
          <a:stretch/>
        </p:blipFill>
        <p:spPr>
          <a:xfrm>
            <a:off x="-3700" y="-8238"/>
            <a:ext cx="6962738" cy="3439877"/>
          </a:xfrm>
          <a:custGeom>
            <a:avLst/>
            <a:gdLst/>
            <a:ahLst/>
            <a:cxnLst/>
            <a:rect l="l" t="t" r="r" b="b"/>
            <a:pathLst>
              <a:path w="6962738" h="3439877">
                <a:moveTo>
                  <a:pt x="3388207" y="0"/>
                </a:moveTo>
                <a:lnTo>
                  <a:pt x="6962738" y="0"/>
                </a:lnTo>
                <a:lnTo>
                  <a:pt x="6962738" y="3439877"/>
                </a:lnTo>
                <a:lnTo>
                  <a:pt x="0" y="3439877"/>
                </a:lnTo>
                <a:lnTo>
                  <a:pt x="0" y="3406341"/>
                </a:lnTo>
                <a:lnTo>
                  <a:pt x="149" y="3406341"/>
                </a:lnTo>
                <a:lnTo>
                  <a:pt x="4260" y="3242067"/>
                </a:lnTo>
                <a:cubicBezTo>
                  <a:pt x="91984" y="1493440"/>
                  <a:pt x="1523465" y="90557"/>
                  <a:pt x="3309201" y="1955"/>
                </a:cubicBezTo>
                <a:close/>
              </a:path>
            </a:pathLst>
          </a:custGeom>
        </p:spPr>
      </p:pic>
      <p:sp>
        <p:nvSpPr>
          <p:cNvPr id="26" name="Rectangle 16">
            <a:extLst>
              <a:ext uri="{FF2B5EF4-FFF2-40B4-BE49-F238E27FC236}">
                <a16:creationId xmlns:a16="http://schemas.microsoft.com/office/drawing/2014/main" id="{0FEB9866-01E9-46F2-837A-577268000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9039" y="-8238"/>
            <a:ext cx="5232962" cy="34398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EB40E5E0-6677-497A-8E9D-E8575E276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946514" y="4287"/>
            <a:ext cx="3439876" cy="3414827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C6B1B0B-B1B7-25BF-CA9F-89AA43095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65914" y="3608615"/>
            <a:ext cx="6248724" cy="2437182"/>
          </a:xfr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Financial </a:t>
            </a:r>
            <a:r>
              <a:rPr lang="en-US" sz="2400" dirty="0" err="1"/>
              <a:t>instituion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Founder:  Friedrich Wilhelm Raiffeisen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Major shareholder: Raiffeisen Bank International 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One of the five biggest </a:t>
            </a:r>
            <a:r>
              <a:rPr lang="en-US" sz="2400" dirty="0" err="1"/>
              <a:t>czech</a:t>
            </a:r>
            <a:r>
              <a:rPr lang="en-US" sz="2400" dirty="0"/>
              <a:t> banks</a:t>
            </a:r>
          </a:p>
        </p:txBody>
      </p:sp>
    </p:spTree>
    <p:extLst>
      <p:ext uri="{BB962C8B-B14F-4D97-AF65-F5344CB8AC3E}">
        <p14:creationId xmlns:p14="http://schemas.microsoft.com/office/powerpoint/2010/main" val="2379726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5A929C1E-D8F4-4A72-B3A3-525B158CC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ADF28AC-7097-1D03-218F-39E51C9DE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3" y="1597960"/>
            <a:ext cx="3266037" cy="3720352"/>
          </a:xfrm>
        </p:spPr>
        <p:txBody>
          <a:bodyPr anchor="b">
            <a:normAutofit/>
          </a:bodyPr>
          <a:lstStyle/>
          <a:p>
            <a:r>
              <a:rPr lang="cs-CZ" sz="2800"/>
              <a:t>Types of financial crime</a:t>
            </a:r>
          </a:p>
        </p:txBody>
      </p:sp>
      <p:sp>
        <p:nvSpPr>
          <p:cNvPr id="21" name="Freeform: Shape 10">
            <a:extLst>
              <a:ext uri="{FF2B5EF4-FFF2-40B4-BE49-F238E27FC236}">
                <a16:creationId xmlns:a16="http://schemas.microsoft.com/office/drawing/2014/main" id="{4688C57F-18E6-4B7B-896C-59DF44273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94726" y="-906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AC4F648-AF9C-F8BE-7384-73E0ECA316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6475799"/>
              </p:ext>
            </p:extLst>
          </p:nvPr>
        </p:nvGraphicFramePr>
        <p:xfrm>
          <a:off x="5190565" y="809625"/>
          <a:ext cx="5787020" cy="514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0287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5CF445-7A74-0739-E59A-14D0B9FE6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COMPLIANCE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6C4EAD-1102-F279-7271-DA67797FC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err="1"/>
              <a:t>Process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ensuring</a:t>
            </a:r>
            <a:r>
              <a:rPr lang="cs-CZ" sz="2400" dirty="0"/>
              <a:t> </a:t>
            </a:r>
            <a:r>
              <a:rPr lang="cs-CZ" sz="2400" dirty="0" err="1"/>
              <a:t>that</a:t>
            </a:r>
            <a:r>
              <a:rPr lang="cs-CZ" sz="2400" dirty="0"/>
              <a:t> </a:t>
            </a:r>
            <a:r>
              <a:rPr lang="cs-CZ" sz="2400" dirty="0" err="1"/>
              <a:t>your</a:t>
            </a:r>
            <a:r>
              <a:rPr lang="cs-CZ" sz="2400" dirty="0"/>
              <a:t> </a:t>
            </a:r>
            <a:r>
              <a:rPr lang="cs-CZ" sz="2400" dirty="0" err="1"/>
              <a:t>organization</a:t>
            </a:r>
            <a:r>
              <a:rPr lang="cs-CZ" sz="2400" dirty="0"/>
              <a:t> and </a:t>
            </a:r>
            <a:r>
              <a:rPr lang="cs-CZ" sz="2400" dirty="0" err="1"/>
              <a:t>clients</a:t>
            </a:r>
            <a:r>
              <a:rPr lang="cs-CZ" sz="2400" dirty="0"/>
              <a:t> meet </a:t>
            </a:r>
            <a:r>
              <a:rPr lang="cs-CZ" sz="2400" dirty="0" err="1"/>
              <a:t>standards</a:t>
            </a:r>
            <a:r>
              <a:rPr lang="cs-CZ" sz="2400" dirty="0"/>
              <a:t>, </a:t>
            </a:r>
            <a:r>
              <a:rPr lang="cs-CZ" sz="2400" dirty="0" err="1"/>
              <a:t>policies</a:t>
            </a:r>
            <a:r>
              <a:rPr lang="cs-CZ" sz="2400" dirty="0"/>
              <a:t> and </a:t>
            </a:r>
            <a:r>
              <a:rPr lang="cs-CZ" sz="2400" dirty="0" err="1"/>
              <a:t>regulations</a:t>
            </a:r>
            <a:r>
              <a:rPr lang="cs-CZ" sz="2400" dirty="0"/>
              <a:t> </a:t>
            </a:r>
            <a:r>
              <a:rPr lang="en-US" sz="2400" dirty="0"/>
              <a:t>that apply to your industry and organization.</a:t>
            </a:r>
            <a:endParaRPr lang="cs-CZ" sz="2400" dirty="0"/>
          </a:p>
          <a:p>
            <a:r>
              <a:rPr lang="en-US" sz="2400" dirty="0"/>
              <a:t>Currency and Foreign Transactions Reporting Act</a:t>
            </a:r>
            <a:r>
              <a:rPr lang="cs-CZ" sz="2400" dirty="0"/>
              <a:t> (BSA)</a:t>
            </a:r>
          </a:p>
          <a:p>
            <a:r>
              <a:rPr lang="cs-CZ" sz="2400" dirty="0" err="1"/>
              <a:t>The</a:t>
            </a:r>
            <a:r>
              <a:rPr lang="cs-CZ" sz="2400" dirty="0"/>
              <a:t> USA PATRIOT </a:t>
            </a:r>
            <a:r>
              <a:rPr lang="cs-CZ" sz="2400" dirty="0" err="1"/>
              <a:t>Act</a:t>
            </a:r>
            <a:endParaRPr lang="cs-CZ" sz="2400" dirty="0"/>
          </a:p>
          <a:p>
            <a:r>
              <a:rPr lang="cs-CZ" sz="2400" dirty="0" err="1"/>
              <a:t>Know</a:t>
            </a:r>
            <a:r>
              <a:rPr lang="cs-CZ" sz="2400" dirty="0"/>
              <a:t> </a:t>
            </a:r>
            <a:r>
              <a:rPr lang="cs-CZ" sz="2400" dirty="0" err="1"/>
              <a:t>Your</a:t>
            </a:r>
            <a:r>
              <a:rPr lang="cs-CZ" sz="2400" dirty="0"/>
              <a:t> </a:t>
            </a:r>
            <a:r>
              <a:rPr lang="cs-CZ" sz="2400" dirty="0" err="1"/>
              <a:t>Customer</a:t>
            </a:r>
            <a:r>
              <a:rPr lang="cs-CZ" sz="2400" dirty="0"/>
              <a:t> (KYC)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079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A1951E2-8F97-4C6F-9735-8234E367F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3CC7AB3-90CF-D43E-9E86-ECD49B340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447676"/>
            <a:ext cx="10037276" cy="885824"/>
          </a:xfrm>
        </p:spPr>
        <p:txBody>
          <a:bodyPr anchor="ctr">
            <a:normAutofit/>
          </a:bodyPr>
          <a:lstStyle/>
          <a:p>
            <a:pPr algn="ctr"/>
            <a:r>
              <a:rPr lang="cs-CZ" sz="2800"/>
              <a:t>FCRM system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FF53E3-0DDC-4270-9698-6F5D68343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08339"/>
            <a:ext cx="12192000" cy="51496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6DFA5E3-FC8A-1819-30E8-7999682056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9809235"/>
              </p:ext>
            </p:extLst>
          </p:nvPr>
        </p:nvGraphicFramePr>
        <p:xfrm>
          <a:off x="1077913" y="2809875"/>
          <a:ext cx="10036175" cy="3130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6913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63148A4-EAE8-49C7-89F1-8E48B3A26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E9E63CA-A58E-E7B1-8D75-0D322D6D1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828" y="4111201"/>
            <a:ext cx="8654267" cy="11240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SIEBEL</a:t>
            </a:r>
            <a:r>
              <a:rPr lang="cs-CZ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&amp; CRS &amp; FATCA</a:t>
            </a:r>
            <a:endParaRPr lang="en-US" b="1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96FDE2F-8352-4200-8537-0E8FC365F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3495110" cy="3414822"/>
          </a:xfrm>
          <a:custGeom>
            <a:avLst/>
            <a:gdLst>
              <a:gd name="connsiteX0" fmla="*/ 3495110 w 3495110"/>
              <a:gd name="connsiteY0" fmla="*/ 3414822 h 3414822"/>
              <a:gd name="connsiteX1" fmla="*/ 26047 w 3495110"/>
              <a:gd name="connsiteY1" fmla="*/ 3414822 h 3414822"/>
              <a:gd name="connsiteX2" fmla="*/ 192248 w 3495110"/>
              <a:gd name="connsiteY2" fmla="*/ 3410701 h 3414822"/>
              <a:gd name="connsiteX3" fmla="*/ 3495109 w 3495110"/>
              <a:gd name="connsiteY3" fmla="*/ 320 h 3414822"/>
              <a:gd name="connsiteX4" fmla="*/ 13063 w 3495110"/>
              <a:gd name="connsiteY4" fmla="*/ 320 h 3414822"/>
              <a:gd name="connsiteX5" fmla="*/ 13063 w 3495110"/>
              <a:gd name="connsiteY5" fmla="*/ 3414822 h 3414822"/>
              <a:gd name="connsiteX6" fmla="*/ 13062 w 3495110"/>
              <a:gd name="connsiteY6" fmla="*/ 3414822 h 3414822"/>
              <a:gd name="connsiteX7" fmla="*/ 13062 w 3495110"/>
              <a:gd name="connsiteY7" fmla="*/ 322 h 3414822"/>
              <a:gd name="connsiteX8" fmla="*/ 0 w 3495110"/>
              <a:gd name="connsiteY8" fmla="*/ 322 h 3414822"/>
              <a:gd name="connsiteX9" fmla="*/ 0 w 3495110"/>
              <a:gd name="connsiteY9" fmla="*/ 0 h 3414822"/>
              <a:gd name="connsiteX10" fmla="*/ 3495110 w 3495110"/>
              <a:gd name="connsiteY10" fmla="*/ 0 h 341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95110" h="3414822">
                <a:moveTo>
                  <a:pt x="3495110" y="3414822"/>
                </a:moveTo>
                <a:lnTo>
                  <a:pt x="26047" y="3414822"/>
                </a:lnTo>
                <a:lnTo>
                  <a:pt x="192248" y="3410701"/>
                </a:lnTo>
                <a:cubicBezTo>
                  <a:pt x="2032056" y="3319241"/>
                  <a:pt x="3495109" y="1827339"/>
                  <a:pt x="3495109" y="320"/>
                </a:cubicBezTo>
                <a:lnTo>
                  <a:pt x="13063" y="320"/>
                </a:lnTo>
                <a:lnTo>
                  <a:pt x="13063" y="3414822"/>
                </a:lnTo>
                <a:lnTo>
                  <a:pt x="13062" y="3414822"/>
                </a:lnTo>
                <a:lnTo>
                  <a:pt x="13062" y="322"/>
                </a:lnTo>
                <a:lnTo>
                  <a:pt x="0" y="322"/>
                </a:lnTo>
                <a:lnTo>
                  <a:pt x="0" y="0"/>
                </a:lnTo>
                <a:lnTo>
                  <a:pt x="349511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03AE3B-3A9F-4A74-A626-EA434E9E0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696893" y="0"/>
            <a:ext cx="3498943" cy="34148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6D8E41B-9E38-C188-DED9-CC9F639185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8965"/>
          <a:stretch/>
        </p:blipFill>
        <p:spPr>
          <a:xfrm>
            <a:off x="-1" y="10"/>
            <a:ext cx="8707925" cy="3414814"/>
          </a:xfrm>
          <a:custGeom>
            <a:avLst/>
            <a:gdLst/>
            <a:ahLst/>
            <a:cxnLst/>
            <a:rect l="l" t="t" r="r" b="b"/>
            <a:pathLst>
              <a:path w="8724646" h="3414824">
                <a:moveTo>
                  <a:pt x="3488733" y="0"/>
                </a:moveTo>
                <a:lnTo>
                  <a:pt x="8724646" y="0"/>
                </a:lnTo>
                <a:lnTo>
                  <a:pt x="8724646" y="3414822"/>
                </a:lnTo>
                <a:lnTo>
                  <a:pt x="3488733" y="3414822"/>
                </a:lnTo>
                <a:close/>
                <a:moveTo>
                  <a:pt x="3488732" y="0"/>
                </a:moveTo>
                <a:lnTo>
                  <a:pt x="3488732" y="3414824"/>
                </a:lnTo>
                <a:lnTo>
                  <a:pt x="0" y="3414824"/>
                </a:lnTo>
                <a:cubicBezTo>
                  <a:pt x="0" y="1528869"/>
                  <a:pt x="1561959" y="0"/>
                  <a:pt x="3488732" y="0"/>
                </a:cubicBezTo>
                <a:close/>
              </a:path>
            </a:pathLst>
          </a:custGeom>
        </p:spPr>
      </p:pic>
      <p:sp>
        <p:nvSpPr>
          <p:cNvPr id="17" name="Rectangle 34">
            <a:extLst>
              <a:ext uri="{FF2B5EF4-FFF2-40B4-BE49-F238E27FC236}">
                <a16:creationId xmlns:a16="http://schemas.microsoft.com/office/drawing/2014/main" id="{C4616447-380A-4DF1-834B-15E0529F4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7925" y="0"/>
            <a:ext cx="3495111" cy="3415146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04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0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Rectangle 12">
            <a:extLst>
              <a:ext uri="{FF2B5EF4-FFF2-40B4-BE49-F238E27FC236}">
                <a16:creationId xmlns:a16="http://schemas.microsoft.com/office/drawing/2014/main" id="{FDE3B669-D0C6-43C4-9D0E-ED152B12D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 descr="Obsah obrázku stůl&#10;&#10;Popis byl vytvořen automaticky">
            <a:extLst>
              <a:ext uri="{FF2B5EF4-FFF2-40B4-BE49-F238E27FC236}">
                <a16:creationId xmlns:a16="http://schemas.microsoft.com/office/drawing/2014/main" id="{D3812DE0-3FC8-F02E-AA8B-1DC7A68EAA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7" b="22970"/>
          <a:stretch/>
        </p:blipFill>
        <p:spPr>
          <a:xfrm>
            <a:off x="-2" y="10"/>
            <a:ext cx="12192002" cy="6857990"/>
          </a:xfrm>
          <a:prstGeom prst="rect">
            <a:avLst/>
          </a:prstGeom>
        </p:spPr>
      </p:pic>
      <p:sp useBgFill="1">
        <p:nvSpPr>
          <p:cNvPr id="19" name="Rectangle 14">
            <a:extLst>
              <a:ext uri="{FF2B5EF4-FFF2-40B4-BE49-F238E27FC236}">
                <a16:creationId xmlns:a16="http://schemas.microsoft.com/office/drawing/2014/main" id="{C6D1572E-35F2-4C21-AA69-B57A24824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149662"/>
            <a:ext cx="12192000" cy="17083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91DA4B6-45DE-8313-B37D-398E72339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348" y="5422789"/>
            <a:ext cx="8948048" cy="7066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W</a:t>
            </a:r>
            <a:r>
              <a:rPr lang="cs-CZ" sz="28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-</a:t>
            </a:r>
            <a:r>
              <a:rPr lang="en-US" sz="28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9, W</a:t>
            </a:r>
            <a:r>
              <a:rPr lang="cs-CZ" sz="28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-</a:t>
            </a:r>
            <a:r>
              <a:rPr lang="en-US" sz="28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8BEN and W</a:t>
            </a:r>
            <a:r>
              <a:rPr lang="cs-CZ" sz="28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-</a:t>
            </a:r>
            <a:r>
              <a:rPr lang="en-US" sz="28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8BEN-E forms</a:t>
            </a:r>
          </a:p>
        </p:txBody>
      </p:sp>
    </p:spTree>
    <p:extLst>
      <p:ext uri="{BB962C8B-B14F-4D97-AF65-F5344CB8AC3E}">
        <p14:creationId xmlns:p14="http://schemas.microsoft.com/office/powerpoint/2010/main" val="2991442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AAE13E9-51EE-32C7-2012-5A05AFB0E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41" y="0"/>
            <a:ext cx="11501075" cy="686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62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20D5C1C-10A7-1682-5FD0-A63234B5F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099"/>
            <a:ext cx="12192000" cy="558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99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locks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sVTI" id="{31656FE6-20D8-4105-85EA-706EC9332BE9}" vid="{039DFFC9-9B25-4063-9235-B287A446F5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141</Words>
  <Application>Microsoft Office PowerPoint</Application>
  <PresentationFormat>Širokoúhlá obrazovka</PresentationFormat>
  <Paragraphs>31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Avenir Next LT Pro</vt:lpstr>
      <vt:lpstr>Avenir Next LT Pro Light</vt:lpstr>
      <vt:lpstr>BlocksVTI</vt:lpstr>
      <vt:lpstr>Compliance &amp; financial crime managment</vt:lpstr>
      <vt:lpstr>What is Raiffeisenbank?</vt:lpstr>
      <vt:lpstr>Types of financial crime</vt:lpstr>
      <vt:lpstr>COMPLIANCE</vt:lpstr>
      <vt:lpstr>FCRM system</vt:lpstr>
      <vt:lpstr>SIEBEL &amp; CRS &amp; FATCA</vt:lpstr>
      <vt:lpstr>W-9, W-8BEN and W-8BEN-E forms</vt:lpstr>
      <vt:lpstr>Prezentace aplikace PowerPoint</vt:lpstr>
      <vt:lpstr>Prezentace aplikace PowerPoint</vt:lpstr>
      <vt:lpstr>Prezentace aplikace PowerPoint</vt:lpstr>
      <vt:lpstr>Thank you for your attention and I wish you a nice day!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Compliance &amp; financial crime managment</dc:title>
  <dc:creator>Michaela Březinová</dc:creator>
  <cp:lastModifiedBy>Michaela Březinová</cp:lastModifiedBy>
  <cp:revision>2</cp:revision>
  <dcterms:created xsi:type="dcterms:W3CDTF">2022-09-28T16:53:30Z</dcterms:created>
  <dcterms:modified xsi:type="dcterms:W3CDTF">2022-09-29T17:29:40Z</dcterms:modified>
</cp:coreProperties>
</file>