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AF968F-E2AC-4677-B661-195DA3450214}" type="datetimeFigureOut">
              <a:rPr lang="cs-CZ" smtClean="0"/>
              <a:pPr/>
              <a:t>21.09.2022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9F48E4-5B33-4391-AD06-805C87F26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susan_cain_the_power_of_introverts?language=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esmashable.com/wp-content/uploads/2012/06/Madagascar-3-movie-2012-Alex-The-Lion-HD-Wallpaper-31.jpg" TargetMode="External"/><Relationship Id="rId3" Type="http://schemas.openxmlformats.org/officeDocument/2006/relationships/hyperlink" Target="http://www.evik-com.webz.cz/images/temper.png" TargetMode="External"/><Relationship Id="rId7" Type="http://schemas.openxmlformats.org/officeDocument/2006/relationships/hyperlink" Target="http://m.jumpstart.com/JumpstartNew/Dreamworks/Images/MAD_Bio_Images/Melman_bio_02.png" TargetMode="External"/><Relationship Id="rId2" Type="http://schemas.openxmlformats.org/officeDocument/2006/relationships/hyperlink" Target="http://insightbulletin.com/wp-content/uploads/2015/04/extrovert-and-introvert-bos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na.cz/runtime/cache/images/listBig/series/dragons-riders-of-berk/DTV-cg-hiccup-02-0434574762316cc1d5c42f92ab831238.png" TargetMode="External"/><Relationship Id="rId5" Type="http://schemas.openxmlformats.org/officeDocument/2006/relationships/hyperlink" Target="http://img1.wikia.nocookie.net/__cb20141122220929/harrypotter/images/2/20/NevilleHBP.jpg" TargetMode="External"/><Relationship Id="rId4" Type="http://schemas.openxmlformats.org/officeDocument/2006/relationships/hyperlink" Target="http://images4.fanpop.com/image/photos/19900000/Fred-And-George-harry-potter-19939273-500-333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Extroverze/Introverze</a:t>
            </a:r>
            <a:endParaRPr lang="cs-CZ" dirty="0"/>
          </a:p>
        </p:txBody>
      </p:sp>
      <p:pic>
        <p:nvPicPr>
          <p:cNvPr id="5" name="Obrázek 4" descr="extrovert-and-introvert-b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4608512" cy="344895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8104" y="6093296"/>
            <a:ext cx="4536504" cy="1152128"/>
          </a:xfrm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Pojmy zavedl </a:t>
            </a:r>
            <a:r>
              <a:rPr lang="cs-CZ" dirty="0" err="1" smtClean="0"/>
              <a:t>C.G.Jung</a:t>
            </a:r>
            <a:endParaRPr lang="cs-CZ" dirty="0" smtClean="0"/>
          </a:p>
          <a:p>
            <a:r>
              <a:rPr lang="cs-CZ" dirty="0" smtClean="0"/>
              <a:t>doplnění </a:t>
            </a:r>
            <a:r>
              <a:rPr lang="cs-CZ" dirty="0" err="1" smtClean="0"/>
              <a:t>Eysenckovy</a:t>
            </a:r>
            <a:r>
              <a:rPr lang="cs-CZ" dirty="0" smtClean="0"/>
              <a:t> škály</a:t>
            </a:r>
            <a:endParaRPr lang="cs-CZ" dirty="0"/>
          </a:p>
        </p:txBody>
      </p:sp>
      <p:pic>
        <p:nvPicPr>
          <p:cNvPr id="4" name="Obrázek 3" descr="tem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564904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Extrovert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družný, má hodně přátel, silnou potřebu kontaktů</a:t>
            </a:r>
          </a:p>
          <a:p>
            <a:r>
              <a:rPr lang="cs-CZ" dirty="0" smtClean="0"/>
              <a:t>sociálně přizpůsobivý, potřebuje změnu</a:t>
            </a:r>
          </a:p>
          <a:p>
            <a:r>
              <a:rPr lang="cs-CZ" dirty="0" smtClean="0"/>
              <a:t>aktivní, dynamický, neustále hnán za dalšími podněty</a:t>
            </a:r>
          </a:p>
          <a:p>
            <a:r>
              <a:rPr lang="cs-CZ" dirty="0" smtClean="0"/>
              <a:t>jedná impulzivně, spontánně, nedostatečně plánuje, je nespolehlivý</a:t>
            </a:r>
          </a:p>
          <a:p>
            <a:r>
              <a:rPr lang="cs-CZ" dirty="0" smtClean="0"/>
              <a:t>optimistický, sdílný, bezstarostný</a:t>
            </a:r>
          </a:p>
          <a:p>
            <a:r>
              <a:rPr lang="cs-CZ" dirty="0" smtClean="0"/>
              <a:t>sebevědomý, přehlíží detaily</a:t>
            </a:r>
          </a:p>
          <a:p>
            <a:r>
              <a:rPr lang="cs-CZ" dirty="0" smtClean="0"/>
              <a:t>umí jednat s lidmi, ale méně je chápe</a:t>
            </a:r>
          </a:p>
          <a:p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Introvert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uzavřený, zásadový, introspektivní, přemýšlivý</a:t>
            </a:r>
          </a:p>
          <a:p>
            <a:r>
              <a:rPr lang="cs-CZ" dirty="0" smtClean="0"/>
              <a:t>má méně přátel, ale jeho vztahy jsou hlubší</a:t>
            </a:r>
          </a:p>
          <a:p>
            <a:r>
              <a:rPr lang="cs-CZ" dirty="0" smtClean="0"/>
              <a:t>má potíže s jednáním s lidmi</a:t>
            </a:r>
          </a:p>
          <a:p>
            <a:r>
              <a:rPr lang="cs-CZ" dirty="0" smtClean="0"/>
              <a:t>je spíše pesimistický, kritický</a:t>
            </a:r>
          </a:p>
          <a:p>
            <a:r>
              <a:rPr lang="cs-CZ" dirty="0" smtClean="0"/>
              <a:t>má potíže se sebedůvěrou, je vnitřně napjatý</a:t>
            </a:r>
          </a:p>
          <a:p>
            <a:r>
              <a:rPr lang="cs-CZ" dirty="0" smtClean="0"/>
              <a:t>dobře se ovládá, je spolehlivý</a:t>
            </a:r>
          </a:p>
          <a:p>
            <a:r>
              <a:rPr lang="cs-CZ" dirty="0" smtClean="0"/>
              <a:t>více se zaměřuje na minulost a vzpomínky</a:t>
            </a:r>
          </a:p>
          <a:p>
            <a:r>
              <a:rPr lang="cs-CZ" dirty="0" smtClean="0"/>
              <a:t>hůře se adaptuje na vnější svět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Extroverti</a:t>
            </a:r>
            <a:endParaRPr lang="cs-CZ" dirty="0"/>
          </a:p>
        </p:txBody>
      </p:sp>
      <p:pic>
        <p:nvPicPr>
          <p:cNvPr id="4" name="Zástupný symbol pro obsah 3" descr="Fred-And-George-harry-potter-19939273-500-3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367604" cy="2908823"/>
          </a:xfrm>
        </p:spPr>
      </p:pic>
      <p:pic>
        <p:nvPicPr>
          <p:cNvPr id="5" name="Obrázek 4" descr="howyoudoin-14205540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3019425" cy="21050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ek 6" descr="Circus_Alex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185592"/>
            <a:ext cx="2653315" cy="367240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Introverti</a:t>
            </a:r>
            <a:endParaRPr lang="cs-CZ" dirty="0"/>
          </a:p>
        </p:txBody>
      </p:sp>
      <p:pic>
        <p:nvPicPr>
          <p:cNvPr id="4" name="Zástupný symbol pro obsah 3" descr="raj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1905000" cy="3057525"/>
          </a:xfrm>
        </p:spPr>
      </p:pic>
      <p:pic>
        <p:nvPicPr>
          <p:cNvPr id="5" name="Obrázek 4" descr="NevilleHB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00808"/>
            <a:ext cx="2291663" cy="3384376"/>
          </a:xfrm>
          <a:prstGeom prst="rect">
            <a:avLst/>
          </a:prstGeom>
        </p:spPr>
      </p:pic>
      <p:pic>
        <p:nvPicPr>
          <p:cNvPr id="6" name="Obrázek 5" descr="DTV-cg-hiccup-02-0434574762316cc1d5c42f92ab8312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12976"/>
            <a:ext cx="952500" cy="3400425"/>
          </a:xfrm>
          <a:prstGeom prst="rect">
            <a:avLst/>
          </a:prstGeom>
        </p:spPr>
      </p:pic>
      <p:pic>
        <p:nvPicPr>
          <p:cNvPr id="7" name="Obrázek 6" descr="Melman_bio_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3501008"/>
            <a:ext cx="3048000" cy="314325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TED</a:t>
            </a:r>
            <a:r>
              <a:rPr lang="cs-CZ" dirty="0" smtClean="0"/>
              <a:t> = </a:t>
            </a:r>
            <a:r>
              <a:rPr lang="cs-CZ" b="1" dirty="0" smtClean="0"/>
              <a:t>Technology, </a:t>
            </a:r>
            <a:r>
              <a:rPr lang="cs-CZ" b="1" dirty="0" err="1" smtClean="0"/>
              <a:t>Entertainment</a:t>
            </a:r>
            <a:r>
              <a:rPr lang="cs-CZ" b="1" dirty="0" smtClean="0"/>
              <a:t>, Design</a:t>
            </a:r>
            <a:endParaRPr lang="cs-CZ" dirty="0" smtClean="0"/>
          </a:p>
          <a:p>
            <a:r>
              <a:rPr lang="cs-CZ" dirty="0" smtClean="0"/>
              <a:t>              každoroční konference s heslem „myšlenky, které stojí za rozšíření“</a:t>
            </a:r>
          </a:p>
          <a:p>
            <a:endParaRPr lang="cs-CZ" dirty="0" smtClean="0"/>
          </a:p>
          <a:p>
            <a:r>
              <a:rPr lang="cs-CZ" dirty="0" err="1" smtClean="0"/>
              <a:t>Susan</a:t>
            </a:r>
            <a:r>
              <a:rPr lang="cs-CZ" dirty="0" smtClean="0"/>
              <a:t> </a:t>
            </a:r>
            <a:r>
              <a:rPr lang="cs-CZ" dirty="0" err="1" smtClean="0"/>
              <a:t>Cainová</a:t>
            </a:r>
            <a:r>
              <a:rPr lang="cs-CZ" dirty="0" smtClean="0"/>
              <a:t> se snaží poukázat, že introverti by měli být podporování a uznáváni stejně jako extroverti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https://www.ted.com/talks/susan_cain_the_power_of_introverts?language=cs#t-622250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Č.1 </a:t>
            </a:r>
            <a:r>
              <a:rPr lang="cs-CZ" dirty="0" smtClean="0">
                <a:hlinkClick r:id="rId2"/>
              </a:rPr>
              <a:t>http://insightbulletin.com/wp-content/uploads/2015/04/extrovert-and-introvert-boss.jpg</a:t>
            </a:r>
            <a:endParaRPr lang="cs-CZ" dirty="0" smtClean="0"/>
          </a:p>
          <a:p>
            <a:r>
              <a:rPr lang="cs-CZ" dirty="0" smtClean="0"/>
              <a:t>Č.2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evik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com.webz.cz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images</a:t>
            </a:r>
            <a:r>
              <a:rPr lang="cs-CZ" dirty="0" smtClean="0">
                <a:hlinkClick r:id="rId3"/>
              </a:rPr>
              <a:t>/temper.</a:t>
            </a:r>
            <a:r>
              <a:rPr lang="cs-CZ" dirty="0" err="1" smtClean="0">
                <a:hlinkClick r:id="rId3"/>
              </a:rPr>
              <a:t>png</a:t>
            </a:r>
            <a:endParaRPr lang="cs-CZ" dirty="0" smtClean="0"/>
          </a:p>
          <a:p>
            <a:r>
              <a:rPr lang="cs-CZ" dirty="0" smtClean="0"/>
              <a:t>Č.3 </a:t>
            </a:r>
            <a:r>
              <a:rPr lang="cs-CZ" dirty="0" smtClean="0">
                <a:hlinkClick r:id="rId4"/>
              </a:rPr>
              <a:t>http://images4.fanpop.com/image/</a:t>
            </a:r>
            <a:r>
              <a:rPr lang="cs-CZ" dirty="0" err="1" smtClean="0">
                <a:hlinkClick r:id="rId4"/>
              </a:rPr>
              <a:t>photos</a:t>
            </a:r>
            <a:r>
              <a:rPr lang="cs-CZ" dirty="0" smtClean="0">
                <a:hlinkClick r:id="rId4"/>
              </a:rPr>
              <a:t>/19900000/</a:t>
            </a:r>
            <a:r>
              <a:rPr lang="cs-CZ" dirty="0" err="1" smtClean="0">
                <a:hlinkClick r:id="rId4"/>
              </a:rPr>
              <a:t>Fred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And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George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harry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potter</a:t>
            </a:r>
            <a:r>
              <a:rPr lang="cs-CZ" dirty="0" smtClean="0">
                <a:hlinkClick r:id="rId4"/>
              </a:rPr>
              <a:t>-19939273-500-333.jpg</a:t>
            </a:r>
            <a:endParaRPr lang="cs-CZ" dirty="0" smtClean="0"/>
          </a:p>
          <a:p>
            <a:r>
              <a:rPr lang="cs-CZ" dirty="0" smtClean="0"/>
              <a:t>Č.4</a:t>
            </a:r>
            <a:r>
              <a:rPr lang="cs-CZ" dirty="0" smtClean="0">
                <a:hlinkClick r:id="rId5"/>
              </a:rPr>
              <a:t>http://img1.wikia.nocookie.net/__cb20141122220929/</a:t>
            </a:r>
            <a:r>
              <a:rPr lang="cs-CZ" dirty="0" err="1" smtClean="0">
                <a:hlinkClick r:id="rId5"/>
              </a:rPr>
              <a:t>harrypotter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images</a:t>
            </a:r>
            <a:r>
              <a:rPr lang="cs-CZ" dirty="0" smtClean="0">
                <a:hlinkClick r:id="rId5"/>
              </a:rPr>
              <a:t>/2/20/</a:t>
            </a:r>
            <a:r>
              <a:rPr lang="cs-CZ" dirty="0" err="1" smtClean="0">
                <a:hlinkClick r:id="rId5"/>
              </a:rPr>
              <a:t>NevilleHBP.jpg</a:t>
            </a:r>
            <a:endParaRPr lang="cs-CZ" dirty="0" smtClean="0"/>
          </a:p>
          <a:p>
            <a:r>
              <a:rPr lang="cs-CZ" dirty="0" smtClean="0"/>
              <a:t>Č.5</a:t>
            </a: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edna.cz</a:t>
            </a:r>
            <a:r>
              <a:rPr lang="cs-CZ" dirty="0" smtClean="0">
                <a:hlinkClick r:id="rId6"/>
              </a:rPr>
              <a:t>/runtime/</a:t>
            </a:r>
            <a:r>
              <a:rPr lang="cs-CZ" dirty="0" err="1" smtClean="0">
                <a:hlinkClick r:id="rId6"/>
              </a:rPr>
              <a:t>cache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images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listBig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series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dragons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riders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of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berk</a:t>
            </a:r>
            <a:r>
              <a:rPr lang="cs-CZ" dirty="0" smtClean="0">
                <a:hlinkClick r:id="rId6"/>
              </a:rPr>
              <a:t>/DTV-cg-</a:t>
            </a:r>
            <a:r>
              <a:rPr lang="cs-CZ" dirty="0" err="1" smtClean="0">
                <a:hlinkClick r:id="rId6"/>
              </a:rPr>
              <a:t>hiccup</a:t>
            </a:r>
            <a:r>
              <a:rPr lang="cs-CZ" dirty="0" smtClean="0">
                <a:hlinkClick r:id="rId6"/>
              </a:rPr>
              <a:t>-02-0434574762316cc1d5c42f92ab831238.png</a:t>
            </a:r>
            <a:endParaRPr lang="cs-CZ" dirty="0" smtClean="0"/>
          </a:p>
          <a:p>
            <a:r>
              <a:rPr lang="cs-CZ" dirty="0" smtClean="0"/>
              <a:t>Č.6</a:t>
            </a:r>
            <a:r>
              <a:rPr lang="cs-CZ" dirty="0" smtClean="0">
                <a:hlinkClick r:id="rId7"/>
              </a:rPr>
              <a:t>http://m.</a:t>
            </a:r>
            <a:r>
              <a:rPr lang="cs-CZ" dirty="0" err="1" smtClean="0">
                <a:hlinkClick r:id="rId7"/>
              </a:rPr>
              <a:t>jumpstart.com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JumpstartNew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Dreamworks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Images</a:t>
            </a:r>
            <a:r>
              <a:rPr lang="cs-CZ" dirty="0" smtClean="0">
                <a:hlinkClick r:id="rId7"/>
              </a:rPr>
              <a:t>/MAD_Bio_</a:t>
            </a:r>
            <a:r>
              <a:rPr lang="cs-CZ" dirty="0" err="1" smtClean="0">
                <a:hlinkClick r:id="rId7"/>
              </a:rPr>
              <a:t>Images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Melman</a:t>
            </a:r>
            <a:r>
              <a:rPr lang="cs-CZ" dirty="0" smtClean="0">
                <a:hlinkClick r:id="rId7"/>
              </a:rPr>
              <a:t>_bio_02.png</a:t>
            </a:r>
            <a:endParaRPr lang="cs-CZ" dirty="0" smtClean="0"/>
          </a:p>
          <a:p>
            <a:r>
              <a:rPr lang="cs-CZ" dirty="0" smtClean="0"/>
              <a:t>Č.7 </a:t>
            </a:r>
            <a:r>
              <a:rPr lang="cs-CZ" dirty="0" smtClean="0">
                <a:hlinkClick r:id="rId8"/>
              </a:rPr>
              <a:t>http://thesmashable.com/wp-content/uploads/2012/06/Madagascar-3-movie-2012-Alex-The-Lion-HD-Wallpaper-31.jpg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 descr="Extrovert-Vs-Ambivert-Vs-Introve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8101"/>
          <a:stretch>
            <a:fillRect/>
          </a:stretch>
        </p:blipFill>
        <p:spPr>
          <a:xfrm>
            <a:off x="2843808" y="2132856"/>
            <a:ext cx="3473504" cy="374441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2825</TotalTime>
  <Words>150</Words>
  <Application>Microsoft Office PowerPoint</Application>
  <PresentationFormat>Předvádění na obrazovce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Administrativní</vt:lpstr>
      <vt:lpstr>Extroverze/Introverze</vt:lpstr>
      <vt:lpstr>Historie</vt:lpstr>
      <vt:lpstr>Extrovert</vt:lpstr>
      <vt:lpstr>Introvert</vt:lpstr>
      <vt:lpstr>Extroverti</vt:lpstr>
      <vt:lpstr>Introverti</vt:lpstr>
      <vt:lpstr>Video</vt:lpstr>
      <vt:lpstr>Obrázky</vt:lpstr>
      <vt:lpstr>Děkuji za pozornost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Extroverze/Introverze</dc:title>
  <dc:creator>Jaňule</dc:creator>
  <cp:lastModifiedBy>buryova</cp:lastModifiedBy>
  <cp:revision>5</cp:revision>
  <dcterms:created xsi:type="dcterms:W3CDTF">2015-09-24T07:55:04Z</dcterms:created>
  <dcterms:modified xsi:type="dcterms:W3CDTF">2022-09-21T08:06:59Z</dcterms:modified>
</cp:coreProperties>
</file>