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7" r:id="rId6"/>
    <p:sldId id="260" r:id="rId7"/>
    <p:sldId id="271" r:id="rId8"/>
    <p:sldId id="261" r:id="rId9"/>
    <p:sldId id="263" r:id="rId10"/>
    <p:sldId id="264" r:id="rId11"/>
    <p:sldId id="268" r:id="rId12"/>
    <p:sldId id="269" r:id="rId13"/>
    <p:sldId id="270" r:id="rId14"/>
    <p:sldId id="265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2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64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8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1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22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38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17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43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84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11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26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73537-AB7F-4002-AB6A-2793C032E28F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8AEBB-1EEE-4813-A2C0-7FFE202816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9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Bgotcky56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.idnes.cz/11/111/cl6/JB3ee012_6.JPG" TargetMode="External"/><Relationship Id="rId7" Type="http://schemas.openxmlformats.org/officeDocument/2006/relationships/hyperlink" Target="http://www.primat.cz/" TargetMode="External"/><Relationship Id="rId2" Type="http://schemas.openxmlformats.org/officeDocument/2006/relationships/hyperlink" Target="https://managementmania.com/cs/mcgregorova-teorie-x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amek.cz/zlepsovaky/mcgregor-teorie-x-y/mcgregor-teorie-x-y.gif" TargetMode="External"/><Relationship Id="rId5" Type="http://schemas.openxmlformats.org/officeDocument/2006/relationships/hyperlink" Target="http://halek.info/www/prezentace/marketing-cviceni4/obrazky/maslowova_pyramida_potreb.png" TargetMode="External"/><Relationship Id="rId4" Type="http://schemas.openxmlformats.org/officeDocument/2006/relationships/hyperlink" Target="http://www.paventia.cz/sluzby/dobrovolnictvi-/bio-psycho-socialni-potreby-ditete/teorie-o-hierarchie-potreb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6904" y="973404"/>
            <a:ext cx="9144000" cy="2615920"/>
          </a:xfrm>
        </p:spPr>
        <p:txBody>
          <a:bodyPr/>
          <a:lstStyle/>
          <a:p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</a:t>
            </a:r>
            <a:b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Potřeby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417858" y="5202238"/>
            <a:ext cx="3258671" cy="1655762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Radová Martina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O140126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www.peoplecomm.cz/images/bedekr/blogyobrazky/leno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416" y="3589324"/>
            <a:ext cx="3688976" cy="29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2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353" y="954741"/>
            <a:ext cx="10681447" cy="5222222"/>
          </a:xfrm>
        </p:spPr>
        <p:txBody>
          <a:bodyPr/>
          <a:lstStyle/>
          <a:p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 manažera/pracovníka Y: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= zábava, odpočinek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Zodpovědný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Vytváří goodwill podniku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Plní cíle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práci přistupuje aktivně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08" y="1584960"/>
            <a:ext cx="5630132" cy="491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43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vhrsti.cz/wp-content/uploads/2014/12/Slusny_clovek_v_parlament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379" y="1143000"/>
            <a:ext cx="7520423" cy="5309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29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i.idnes.cz/11/111/cl6/JB3ee012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30" y="1249680"/>
            <a:ext cx="7972575" cy="480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488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https://www.youtube.com/watch?v=RBgotcky56E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droje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https://managementmania.com/cs/mcgregorova-teorie-xy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i.idnes.cz/11/111/cl6/JB3ee012_6.JPG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http://www.paventia.cz/sluzby/dobrovolnictvi-/bio-psycho-socialni-potreby-ditete/teorie-o-hierarchie-potreb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halek.info/www/prezentace/marketing-cviceni4/obrazky/maslowova_pyramida_potreb.png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www.adamek.cz/zlepsovaky/mcgregor-teorie-x-y/mcgregor-teorie-x-y.gif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www.</a:t>
            </a:r>
            <a:r>
              <a:rPr lang="cs-CZ" dirty="0" err="1" smtClean="0">
                <a:hlinkClick r:id="rId7"/>
              </a:rPr>
              <a:t>primat.cz</a:t>
            </a:r>
            <a:endParaRPr lang="cs-CZ" dirty="0" smtClean="0"/>
          </a:p>
          <a:p>
            <a:r>
              <a:rPr lang="cs-CZ" dirty="0" smtClean="0"/>
              <a:t>http://projekty.osu.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svp</a:t>
            </a:r>
            <a:r>
              <a:rPr lang="cs-CZ" dirty="0" smtClean="0"/>
              <a:t>/opory/</a:t>
            </a:r>
            <a:r>
              <a:rPr lang="cs-CZ" dirty="0" err="1" smtClean="0"/>
              <a:t>lf</a:t>
            </a:r>
            <a:r>
              <a:rPr lang="cs-CZ" dirty="0" smtClean="0"/>
              <a:t>-</a:t>
            </a:r>
            <a:r>
              <a:rPr lang="cs-CZ" dirty="0" err="1" smtClean="0"/>
              <a:t>zacharova</a:t>
            </a:r>
            <a:r>
              <a:rPr lang="cs-CZ" dirty="0" smtClean="0"/>
              <a:t>-</a:t>
            </a:r>
            <a:r>
              <a:rPr lang="cs-CZ" dirty="0" err="1" smtClean="0"/>
              <a:t>zaklady</a:t>
            </a:r>
            <a:r>
              <a:rPr lang="cs-CZ" dirty="0" smtClean="0"/>
              <a:t>-</a:t>
            </a:r>
            <a:r>
              <a:rPr lang="cs-CZ" dirty="0" err="1" smtClean="0"/>
              <a:t>obecne</a:t>
            </a:r>
            <a:r>
              <a:rPr lang="cs-CZ" dirty="0" smtClean="0"/>
              <a:t>-psychologie.</a:t>
            </a:r>
            <a:r>
              <a:rPr lang="cs-CZ" dirty="0" err="1" smtClean="0"/>
              <a:t>pdf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ekonomikon.cz</a:t>
            </a:r>
            <a:r>
              <a:rPr lang="cs-CZ" dirty="0" smtClean="0"/>
              <a:t>/ekonomika/</a:t>
            </a:r>
            <a:r>
              <a:rPr lang="cs-CZ" smtClean="0"/>
              <a:t>uvod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6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5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529"/>
            <a:ext cx="8637493" cy="56113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Úvodem…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Pojem potřeba = lidský nedostatek, který se člověk snaží odstranit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- je to jeden ze zdrojů motivace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Sergej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Leonidovič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Rubinštejn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( 1967):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mentalisticky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vymezil potřeby – jsou prožíváním žádosti něčeho, co se nachází vně člověka; zaměřuje se na svět 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Miloslav Homola ( 1972): potřeba = podmínka k motivaci a  následné přesycení či nedostatek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17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členění potřeb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( vrozené) : a)biologické</a:t>
            </a:r>
          </a:p>
          <a:p>
            <a:pPr marL="0" indent="0">
              <a:buNone/>
              <a:tabLst>
                <a:tab pos="1976438" algn="l"/>
                <a:tab pos="2057400" algn="l"/>
              </a:tabLst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b)fyziologické</a:t>
            </a:r>
          </a:p>
          <a:p>
            <a:pPr marL="0" indent="0">
              <a:buNone/>
              <a:tabLst>
                <a:tab pos="1976438" algn="l"/>
                <a:tab pos="2057400" algn="l"/>
              </a:tabLs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(získané): a) sociální</a:t>
            </a:r>
          </a:p>
          <a:p>
            <a:pPr marL="0" indent="0">
              <a:buNone/>
              <a:tabLst>
                <a:tab pos="2246313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b) psychologické</a:t>
            </a:r>
          </a:p>
          <a:p>
            <a:pPr marL="0" indent="0">
              <a:buNone/>
              <a:tabLst>
                <a:tab pos="2246313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c) psychogenní</a:t>
            </a:r>
          </a:p>
        </p:txBody>
      </p:sp>
    </p:spTree>
    <p:extLst>
      <p:ext uri="{BB962C8B-B14F-4D97-AF65-F5344CB8AC3E}">
        <p14:creationId xmlns:p14="http://schemas.microsoft.com/office/powerpoint/2010/main" val="152357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členění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Hmotné: potřeba bydlet; oblékat se…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Nehmotné: potřeba kulturního vyžití; spřátelit se…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2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2668" y="1029494"/>
            <a:ext cx="6924252" cy="519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0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8680" y="669926"/>
            <a:ext cx="10515600" cy="91234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Abraham </a:t>
            </a:r>
            <a:r>
              <a:rPr lang="cs-CZ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Maslow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( 1908 – 1970) – pyramida potřeb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84" name="Picture 36" descr="http://halek.info/www/prezentace/marketing-cviceni4/obrazky/maslowova_pyramida_potre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823" y="1290919"/>
            <a:ext cx="8991600" cy="527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03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http://www.vedeme.cz/images/stories/kapitoly/maslow_hierarchy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058" y="707136"/>
            <a:ext cx="6171438" cy="57220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Uspokojení potřeb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Pomocí statků a služeb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Statky: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Hmotné – přemístitelné př. auto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Nehmotné – znalosti, dovednosti člověka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Služby: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Věcné – čištění koberců, vymalování bytu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Osobní – stříhání u kadeřníka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6794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 Gregorova teorie X 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teorie lidského chování a motivace v organizaci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 manažera/pracovníka X: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Nerad pracuje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Nucení do práce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Neustálá kontrola od nadřízených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Nezodpovědný</a:t>
            </a:r>
          </a:p>
          <a:p>
            <a:pPr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nechuť ke změnám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970" y="3154681"/>
            <a:ext cx="4935470" cy="32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4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3129</TotalTime>
  <Words>173</Words>
  <Application>Microsoft Office PowerPoint</Application>
  <PresentationFormat>Širokoúhlá obrazovka</PresentationFormat>
  <Paragraphs>60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Seminární práce  Potřeby</vt:lpstr>
      <vt:lpstr>Úvodem…</vt:lpstr>
      <vt:lpstr>Základní členění potřeb</vt:lpstr>
      <vt:lpstr>Další členění</vt:lpstr>
      <vt:lpstr>Prezentace aplikace PowerPoint</vt:lpstr>
      <vt:lpstr>Abraham Maslow ( 1908 – 1970) – pyramida potřeb</vt:lpstr>
      <vt:lpstr>Prezentace aplikace PowerPoint</vt:lpstr>
      <vt:lpstr>Uspokojení potřeb</vt:lpstr>
      <vt:lpstr>MC Gregorova teorie X Y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  Potřeby</dc:title>
  <dc:creator>Martina Radova</dc:creator>
  <cp:lastModifiedBy>buryova</cp:lastModifiedBy>
  <cp:revision>25</cp:revision>
  <dcterms:created xsi:type="dcterms:W3CDTF">2015-09-28T19:20:23Z</dcterms:created>
  <dcterms:modified xsi:type="dcterms:W3CDTF">2022-09-21T08:23:52Z</dcterms:modified>
</cp:coreProperties>
</file>