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8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06" autoAdjust="0"/>
    <p:restoredTop sz="94660"/>
  </p:normalViewPr>
  <p:slideViewPr>
    <p:cSldViewPr>
      <p:cViewPr varScale="1">
        <p:scale>
          <a:sx n="106" d="100"/>
          <a:sy n="106" d="100"/>
        </p:scale>
        <p:origin x="11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99FDEFB-DAB7-410F-8513-94FF94DB93CC}" type="datetimeFigureOut">
              <a:rPr lang="cs-CZ" smtClean="0"/>
              <a:pPr/>
              <a:t>21.09.2022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F56623-3107-4468-B7FD-AF5FC6CAA56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Schopnost" TargetMode="External"/><Relationship Id="rId2" Type="http://schemas.openxmlformats.org/officeDocument/2006/relationships/hyperlink" Target="https://wikisofia.cz/index.php/Schopnost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nagementmania.com/cs/schopnos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0100" y="2000240"/>
            <a:ext cx="5286412" cy="1357322"/>
          </a:xfrm>
        </p:spPr>
        <p:txBody>
          <a:bodyPr>
            <a:normAutofit/>
          </a:bodyPr>
          <a:lstStyle/>
          <a:p>
            <a:pPr algn="ctr"/>
            <a:r>
              <a:rPr lang="cs-CZ" sz="5400" dirty="0" smtClean="0"/>
              <a:t>Schopnosti</a:t>
            </a:r>
            <a:endParaRPr lang="cs-CZ" sz="5400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dělení schopností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Obecné </a:t>
            </a:r>
          </a:p>
          <a:p>
            <a:r>
              <a:rPr lang="cs-CZ" dirty="0" smtClean="0"/>
              <a:t>Speciální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Manažeři a personalisté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Pracují se schopnostmi a definují specifikaci pracovního místa a požadavky na něj.</a:t>
            </a:r>
          </a:p>
          <a:p>
            <a:r>
              <a:rPr lang="cs-CZ" dirty="0" smtClean="0"/>
              <a:t>Na trhu práce se pak snaží nalézt člověka, který bude mít právě tyto požadované schopnosti.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https://wikisofia.cz/index.php/Schopnosti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https://cs.wikipedia.org/wiki/Schopnost</a:t>
            </a:r>
            <a:endParaRPr lang="cs-CZ" dirty="0" smtClean="0"/>
          </a:p>
          <a:p>
            <a:r>
              <a:rPr lang="cs-CZ" smtClean="0">
                <a:hlinkClick r:id="rId4"/>
              </a:rPr>
              <a:t>https://managementmania.com/cs/schopnost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Pojem schopnosti</a:t>
            </a:r>
          </a:p>
          <a:p>
            <a:r>
              <a:rPr lang="cs-CZ" dirty="0" smtClean="0"/>
              <a:t>Předpoklady a součásti schopností</a:t>
            </a:r>
          </a:p>
          <a:p>
            <a:r>
              <a:rPr lang="cs-CZ" dirty="0" smtClean="0"/>
              <a:t>Co ovlivňuje výkon člověka</a:t>
            </a:r>
          </a:p>
          <a:p>
            <a:r>
              <a:rPr lang="cs-CZ" dirty="0" smtClean="0"/>
              <a:t>3 úrovně rozvoje schopností</a:t>
            </a:r>
          </a:p>
          <a:p>
            <a:r>
              <a:rPr lang="cs-CZ" dirty="0" smtClean="0"/>
              <a:t>Nároky životních situací na schopnosti</a:t>
            </a:r>
          </a:p>
          <a:p>
            <a:r>
              <a:rPr lang="cs-CZ" dirty="0" smtClean="0"/>
              <a:t>Dělení schopnosti</a:t>
            </a:r>
          </a:p>
          <a:p>
            <a:r>
              <a:rPr lang="cs-CZ" dirty="0" smtClean="0"/>
              <a:t>Manažeři a personalisté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= vlastnosti osobnosti rozvinuté výcvikem, vzděláním a zkušeností</a:t>
            </a:r>
          </a:p>
          <a:p>
            <a:r>
              <a:rPr lang="cs-CZ" dirty="0" smtClean="0"/>
              <a:t>Jádrem schopností jsou vrozené vlohy</a:t>
            </a:r>
          </a:p>
          <a:p>
            <a:r>
              <a:rPr lang="cs-CZ" dirty="0"/>
              <a:t>Není-li </a:t>
            </a:r>
            <a:r>
              <a:rPr lang="cs-CZ" dirty="0" smtClean="0"/>
              <a:t>vloha rozvíjena, </a:t>
            </a:r>
            <a:r>
              <a:rPr lang="cs-CZ" dirty="0"/>
              <a:t>pak se možnost přetvořit ji ve schopnost </a:t>
            </a:r>
            <a:r>
              <a:rPr lang="cs-CZ" dirty="0" smtClean="0"/>
              <a:t>ztrácí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předpoklady a součásti schopností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14554"/>
            <a:ext cx="7467600" cy="3911609"/>
          </a:xfrm>
        </p:spPr>
        <p:txBody>
          <a:bodyPr/>
          <a:lstStyle/>
          <a:p>
            <a:r>
              <a:rPr lang="cs-CZ" dirty="0" smtClean="0"/>
              <a:t>Dovednosti</a:t>
            </a:r>
          </a:p>
          <a:p>
            <a:r>
              <a:rPr lang="cs-CZ" dirty="0" smtClean="0"/>
              <a:t>Znalosti</a:t>
            </a:r>
          </a:p>
          <a:p>
            <a:r>
              <a:rPr lang="cs-CZ" dirty="0" smtClean="0"/>
              <a:t>Sociální vztahy a vlivy na prostředí</a:t>
            </a:r>
          </a:p>
          <a:p>
            <a:r>
              <a:rPr lang="cs-CZ" dirty="0" smtClean="0"/>
              <a:t>Duševní funkce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člověka ovlivňují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1/3 schopnosti</a:t>
            </a:r>
          </a:p>
          <a:p>
            <a:r>
              <a:rPr lang="cs-CZ" dirty="0" smtClean="0"/>
              <a:t>2/3 vlastnosti nevýkonné povahy</a:t>
            </a:r>
          </a:p>
          <a:p>
            <a:r>
              <a:rPr lang="cs-CZ" dirty="0" smtClean="0"/>
              <a:t>3/3 náhoda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 úrovně rozvoje schopností: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1) NADÁNÍ</a:t>
            </a:r>
          </a:p>
          <a:p>
            <a:r>
              <a:rPr lang="cs-CZ" dirty="0" smtClean="0"/>
              <a:t>2) TALENT</a:t>
            </a:r>
          </a:p>
          <a:p>
            <a:r>
              <a:rPr lang="cs-CZ" dirty="0" smtClean="0"/>
              <a:t>3) GENIALITA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Nároky životních situací na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7467600" cy="4125923"/>
          </a:xfrm>
        </p:spPr>
        <p:txBody>
          <a:bodyPr>
            <a:normAutofit/>
          </a:bodyPr>
          <a:lstStyle/>
          <a:p>
            <a:r>
              <a:rPr lang="cs-CZ" b="1" dirty="0" smtClean="0"/>
              <a:t>požadavky na výkonnost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problémové situace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překážky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konfliktové situace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stresové situace</a:t>
            </a:r>
            <a:r>
              <a:rPr lang="cs-CZ" smtClean="0"/>
              <a:t> 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schopností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Primární schopnosti → L. </a:t>
            </a:r>
            <a:r>
              <a:rPr lang="cs-CZ" smtClean="0"/>
              <a:t>Thurston</a:t>
            </a:r>
            <a:endParaRPr lang="cs-CZ" dirty="0" smtClean="0"/>
          </a:p>
          <a:p>
            <a:pPr lvl="1"/>
            <a:r>
              <a:rPr lang="cs-CZ" dirty="0" smtClean="0"/>
              <a:t>V - slovní porozumění</a:t>
            </a:r>
          </a:p>
          <a:p>
            <a:pPr lvl="1"/>
            <a:r>
              <a:rPr lang="cs-CZ" dirty="0" smtClean="0"/>
              <a:t>W - slovní plynulost </a:t>
            </a:r>
            <a:endParaRPr lang="cs-CZ" sz="3600" dirty="0" smtClean="0"/>
          </a:p>
          <a:p>
            <a:pPr lvl="1"/>
            <a:r>
              <a:rPr lang="cs-CZ" dirty="0" smtClean="0"/>
              <a:t>N - zacházení s čísly </a:t>
            </a:r>
            <a:endParaRPr lang="cs-CZ" sz="3600" dirty="0" smtClean="0"/>
          </a:p>
          <a:p>
            <a:pPr lvl="1"/>
            <a:r>
              <a:rPr lang="cs-CZ" dirty="0" smtClean="0"/>
              <a:t>S - prostorová představivost </a:t>
            </a:r>
            <a:endParaRPr lang="cs-CZ" sz="3600" dirty="0" smtClean="0"/>
          </a:p>
          <a:p>
            <a:pPr lvl="1"/>
            <a:r>
              <a:rPr lang="cs-CZ" dirty="0" smtClean="0"/>
              <a:t>M - paměť</a:t>
            </a:r>
            <a:endParaRPr lang="cs-CZ" sz="3600" dirty="0" smtClean="0"/>
          </a:p>
          <a:p>
            <a:pPr lvl="1"/>
            <a:r>
              <a:rPr lang="cs-CZ" dirty="0" smtClean="0"/>
              <a:t>P - pohotovost vnímání </a:t>
            </a:r>
            <a:endParaRPr lang="cs-CZ" sz="3600" dirty="0" smtClean="0"/>
          </a:p>
          <a:p>
            <a:pPr lvl="1"/>
            <a:r>
              <a:rPr lang="cs-CZ" dirty="0" smtClean="0"/>
              <a:t>R - usuzování </a:t>
            </a:r>
            <a:endParaRPr lang="cs-CZ" sz="3600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46"/>
            <a:ext cx="7467600" cy="5054617"/>
          </a:xfrm>
        </p:spPr>
        <p:txBody>
          <a:bodyPr/>
          <a:lstStyle/>
          <a:p>
            <a:pPr lvl="0"/>
            <a:r>
              <a:rPr lang="cs-CZ" dirty="0" smtClean="0"/>
              <a:t>Psychomotorické schopnosti </a:t>
            </a:r>
          </a:p>
          <a:p>
            <a:pPr lvl="0"/>
            <a:r>
              <a:rPr lang="cs-CZ" dirty="0" smtClean="0"/>
              <a:t>Produktivní schopnosti </a:t>
            </a:r>
          </a:p>
          <a:p>
            <a:pPr lvl="0"/>
            <a:r>
              <a:rPr lang="cs-CZ" dirty="0" smtClean="0"/>
              <a:t>Poznávací schopnosti</a:t>
            </a:r>
          </a:p>
          <a:p>
            <a:pPr lvl="0"/>
            <a:r>
              <a:rPr lang="cs-CZ" dirty="0" smtClean="0"/>
              <a:t>Inteligence </a:t>
            </a:r>
          </a:p>
          <a:p>
            <a:pPr lvl="0"/>
            <a:r>
              <a:rPr lang="cs-CZ" dirty="0" smtClean="0"/>
              <a:t>Vjemové</a:t>
            </a:r>
          </a:p>
          <a:p>
            <a:pPr lvl="0"/>
            <a:r>
              <a:rPr lang="cs-CZ" dirty="0" smtClean="0"/>
              <a:t>Myšlenkově poznávací</a:t>
            </a:r>
          </a:p>
          <a:p>
            <a:pPr lvl="0"/>
            <a:r>
              <a:rPr lang="cs-CZ" dirty="0" smtClean="0"/>
              <a:t>Sociální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938</TotalTime>
  <Words>169</Words>
  <Application>Microsoft Office PowerPoint</Application>
  <PresentationFormat>Předvádění na obrazovce (4:3)</PresentationFormat>
  <Paragraphs>60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Franklin Gothic Book</vt:lpstr>
      <vt:lpstr>Wingdings 2</vt:lpstr>
      <vt:lpstr>Technický</vt:lpstr>
      <vt:lpstr>Schopnosti</vt:lpstr>
      <vt:lpstr>Obsah</vt:lpstr>
      <vt:lpstr>Schopnosti</vt:lpstr>
      <vt:lpstr>Další předpoklady a součásti schopností</vt:lpstr>
      <vt:lpstr>Výkon člověka ovlivňují</vt:lpstr>
      <vt:lpstr>3 úrovně rozvoje schopností:</vt:lpstr>
      <vt:lpstr>Nároky životních situací na schopnosti</vt:lpstr>
      <vt:lpstr>Dělení schopností</vt:lpstr>
      <vt:lpstr>Prezentace aplikace PowerPoint</vt:lpstr>
      <vt:lpstr>Další dělení schopností</vt:lpstr>
      <vt:lpstr>Manažeři a personalisté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Schopnosti</dc:title>
  <dc:creator>Hastíková</dc:creator>
  <cp:lastModifiedBy>buryova</cp:lastModifiedBy>
  <cp:revision>68</cp:revision>
  <dcterms:created xsi:type="dcterms:W3CDTF">2015-10-20T14:56:58Z</dcterms:created>
  <dcterms:modified xsi:type="dcterms:W3CDTF">2022-09-21T08:00:31Z</dcterms:modified>
</cp:coreProperties>
</file>