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2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AA58F8-2248-4093-AF33-32D8364814F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2499BA-5566-4F80-A944-CFFE5E538F24}">
      <dgm:prSet phldrT="[Text]" phldr="1"/>
      <dgm:spPr/>
      <dgm:t>
        <a:bodyPr/>
        <a:lstStyle/>
        <a:p>
          <a:endParaRPr lang="cs-CZ" dirty="0"/>
        </a:p>
      </dgm:t>
    </dgm:pt>
    <dgm:pt modelId="{BDF36EDA-0769-4892-BB61-462C088766C4}" type="parTrans" cxnId="{B5B3FC0B-A7BE-465E-A541-76FF70B3BC9C}">
      <dgm:prSet/>
      <dgm:spPr/>
      <dgm:t>
        <a:bodyPr/>
        <a:lstStyle/>
        <a:p>
          <a:endParaRPr lang="cs-CZ"/>
        </a:p>
      </dgm:t>
    </dgm:pt>
    <dgm:pt modelId="{F4E612C9-F6F7-4559-A43C-5D7478B62E6C}" type="sibTrans" cxnId="{B5B3FC0B-A7BE-465E-A541-76FF70B3BC9C}">
      <dgm:prSet/>
      <dgm:spPr/>
      <dgm:t>
        <a:bodyPr/>
        <a:lstStyle/>
        <a:p>
          <a:endParaRPr lang="cs-CZ"/>
        </a:p>
      </dgm:t>
    </dgm:pt>
    <dgm:pt modelId="{5AA922AD-BA22-47DC-8BD8-62B6CBBCEB08}">
      <dgm:prSet phldrT="[Text]"/>
      <dgm:spPr/>
      <dgm:t>
        <a:bodyPr/>
        <a:lstStyle/>
        <a:p>
          <a:r>
            <a:rPr lang="cs-CZ" dirty="0" smtClean="0"/>
            <a:t>Představa o tom jak se jevím druhým</a:t>
          </a:r>
          <a:endParaRPr lang="cs-CZ" dirty="0"/>
        </a:p>
      </dgm:t>
    </dgm:pt>
    <dgm:pt modelId="{0191668B-9A69-4D8D-B50B-6221621F9275}" type="parTrans" cxnId="{DF67F310-075A-410F-A36E-365531801C4D}">
      <dgm:prSet/>
      <dgm:spPr/>
      <dgm:t>
        <a:bodyPr/>
        <a:lstStyle/>
        <a:p>
          <a:endParaRPr lang="cs-CZ"/>
        </a:p>
      </dgm:t>
    </dgm:pt>
    <dgm:pt modelId="{62C687B9-3183-4FF8-B2AA-AD856B1ECE61}" type="sibTrans" cxnId="{DF67F310-075A-410F-A36E-365531801C4D}">
      <dgm:prSet/>
      <dgm:spPr/>
      <dgm:t>
        <a:bodyPr/>
        <a:lstStyle/>
        <a:p>
          <a:endParaRPr lang="cs-CZ"/>
        </a:p>
      </dgm:t>
    </dgm:pt>
    <dgm:pt modelId="{B6AD318C-C1E4-4186-876E-2BC81FDDBEDE}">
      <dgm:prSet phldrT="[Text]" phldr="1"/>
      <dgm:spPr/>
      <dgm:t>
        <a:bodyPr/>
        <a:lstStyle/>
        <a:p>
          <a:endParaRPr lang="cs-CZ"/>
        </a:p>
      </dgm:t>
    </dgm:pt>
    <dgm:pt modelId="{1E601727-59D5-4861-BD17-52384E6061BF}" type="parTrans" cxnId="{746D3A16-244D-42ED-B385-BDCFF5DFA2DC}">
      <dgm:prSet/>
      <dgm:spPr/>
      <dgm:t>
        <a:bodyPr/>
        <a:lstStyle/>
        <a:p>
          <a:endParaRPr lang="cs-CZ"/>
        </a:p>
      </dgm:t>
    </dgm:pt>
    <dgm:pt modelId="{AA91C7B0-4844-4139-9845-BA71F08842B3}" type="sibTrans" cxnId="{746D3A16-244D-42ED-B385-BDCFF5DFA2DC}">
      <dgm:prSet/>
      <dgm:spPr/>
      <dgm:t>
        <a:bodyPr/>
        <a:lstStyle/>
        <a:p>
          <a:endParaRPr lang="cs-CZ"/>
        </a:p>
      </dgm:t>
    </dgm:pt>
    <dgm:pt modelId="{AE603EC2-2287-46A0-A1DA-1C991FEC765D}">
      <dgm:prSet phldrT="[Text]"/>
      <dgm:spPr/>
      <dgm:t>
        <a:bodyPr/>
        <a:lstStyle/>
        <a:p>
          <a:r>
            <a:rPr lang="cs-CZ" dirty="0" smtClean="0"/>
            <a:t>Představa o tom jak jsme druhou osobou hodnoceni</a:t>
          </a:r>
          <a:endParaRPr lang="cs-CZ" dirty="0"/>
        </a:p>
      </dgm:t>
    </dgm:pt>
    <dgm:pt modelId="{74D464FB-876E-4052-8CCC-9C116B2CC70C}" type="parTrans" cxnId="{04690402-5FDC-4E3B-BBCB-478A700BC9F0}">
      <dgm:prSet/>
      <dgm:spPr/>
      <dgm:t>
        <a:bodyPr/>
        <a:lstStyle/>
        <a:p>
          <a:endParaRPr lang="cs-CZ"/>
        </a:p>
      </dgm:t>
    </dgm:pt>
    <dgm:pt modelId="{439241B7-7226-4497-9BBB-EF57AD672253}" type="sibTrans" cxnId="{04690402-5FDC-4E3B-BBCB-478A700BC9F0}">
      <dgm:prSet/>
      <dgm:spPr/>
      <dgm:t>
        <a:bodyPr/>
        <a:lstStyle/>
        <a:p>
          <a:endParaRPr lang="cs-CZ"/>
        </a:p>
      </dgm:t>
    </dgm:pt>
    <dgm:pt modelId="{18A58D03-B405-47B2-AB11-B652CB62C637}">
      <dgm:prSet phldrT="[Text]" phldr="1"/>
      <dgm:spPr/>
      <dgm:t>
        <a:bodyPr/>
        <a:lstStyle/>
        <a:p>
          <a:endParaRPr lang="cs-CZ"/>
        </a:p>
      </dgm:t>
    </dgm:pt>
    <dgm:pt modelId="{A7E6616A-550B-4D51-9EA6-4BE1D0A4310D}" type="parTrans" cxnId="{47573763-00B5-481F-B9E8-4641C26AEC04}">
      <dgm:prSet/>
      <dgm:spPr/>
      <dgm:t>
        <a:bodyPr/>
        <a:lstStyle/>
        <a:p>
          <a:endParaRPr lang="cs-CZ"/>
        </a:p>
      </dgm:t>
    </dgm:pt>
    <dgm:pt modelId="{D9659C64-C121-4B88-82FA-31135CA48069}" type="sibTrans" cxnId="{47573763-00B5-481F-B9E8-4641C26AEC04}">
      <dgm:prSet/>
      <dgm:spPr/>
      <dgm:t>
        <a:bodyPr/>
        <a:lstStyle/>
        <a:p>
          <a:endParaRPr lang="cs-CZ"/>
        </a:p>
      </dgm:t>
    </dgm:pt>
    <dgm:pt modelId="{5DB36395-1F1C-48EA-B0EE-B01361747A2F}">
      <dgm:prSet phldrT="[Text]"/>
      <dgm:spPr/>
      <dgm:t>
        <a:bodyPr/>
        <a:lstStyle/>
        <a:p>
          <a:r>
            <a:rPr lang="cs-CZ" dirty="0" smtClean="0"/>
            <a:t>Určitý druh citu k sobě (sebeúcta)</a:t>
          </a:r>
          <a:endParaRPr lang="cs-CZ" dirty="0"/>
        </a:p>
      </dgm:t>
    </dgm:pt>
    <dgm:pt modelId="{8CE5A00C-5896-48BD-9858-0A1D0498D8E7}" type="parTrans" cxnId="{4D1FB5D0-6A09-4A37-875F-FB0284A6B065}">
      <dgm:prSet/>
      <dgm:spPr/>
      <dgm:t>
        <a:bodyPr/>
        <a:lstStyle/>
        <a:p>
          <a:endParaRPr lang="cs-CZ"/>
        </a:p>
      </dgm:t>
    </dgm:pt>
    <dgm:pt modelId="{51A941AA-0A80-44C0-8407-351B6D4C1345}" type="sibTrans" cxnId="{4D1FB5D0-6A09-4A37-875F-FB0284A6B065}">
      <dgm:prSet/>
      <dgm:spPr/>
      <dgm:t>
        <a:bodyPr/>
        <a:lstStyle/>
        <a:p>
          <a:endParaRPr lang="cs-CZ"/>
        </a:p>
      </dgm:t>
    </dgm:pt>
    <dgm:pt modelId="{9BFBA9BD-4794-47A7-8552-49310A925002}" type="pres">
      <dgm:prSet presAssocID="{5AAA58F8-2248-4093-AF33-32D8364814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8588A4C-36C1-48E2-BF70-363820799B51}" type="pres">
      <dgm:prSet presAssocID="{7E2499BA-5566-4F80-A944-CFFE5E538F24}" presName="composite" presStyleCnt="0"/>
      <dgm:spPr/>
    </dgm:pt>
    <dgm:pt modelId="{FB63F0E3-EDF0-4776-B8AA-335054D21022}" type="pres">
      <dgm:prSet presAssocID="{7E2499BA-5566-4F80-A944-CFFE5E538F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965EB9-F35F-44F0-884E-8A48D558C2E6}" type="pres">
      <dgm:prSet presAssocID="{7E2499BA-5566-4F80-A944-CFFE5E538F2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4B9EC4-A978-4E21-B4CB-747373FC1EF2}" type="pres">
      <dgm:prSet presAssocID="{F4E612C9-F6F7-4559-A43C-5D7478B62E6C}" presName="sp" presStyleCnt="0"/>
      <dgm:spPr/>
    </dgm:pt>
    <dgm:pt modelId="{45CDE54B-FC5E-4E0A-B3B2-4C526E225F65}" type="pres">
      <dgm:prSet presAssocID="{B6AD318C-C1E4-4186-876E-2BC81FDDBEDE}" presName="composite" presStyleCnt="0"/>
      <dgm:spPr/>
    </dgm:pt>
    <dgm:pt modelId="{8E9B87D6-9DB2-48C6-886C-96C3027386A0}" type="pres">
      <dgm:prSet presAssocID="{B6AD318C-C1E4-4186-876E-2BC81FDDBED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9D434C-102A-4CED-B98E-853A6A6DF92B}" type="pres">
      <dgm:prSet presAssocID="{B6AD318C-C1E4-4186-876E-2BC81FDDBED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C0C3BE-C125-4ABB-B19B-755E8C381A7C}" type="pres">
      <dgm:prSet presAssocID="{AA91C7B0-4844-4139-9845-BA71F08842B3}" presName="sp" presStyleCnt="0"/>
      <dgm:spPr/>
    </dgm:pt>
    <dgm:pt modelId="{5DA19F58-DBF4-4317-95BA-83AD881736D6}" type="pres">
      <dgm:prSet presAssocID="{18A58D03-B405-47B2-AB11-B652CB62C637}" presName="composite" presStyleCnt="0"/>
      <dgm:spPr/>
    </dgm:pt>
    <dgm:pt modelId="{7F0D91C9-C937-47A8-849E-6AE0266FEA28}" type="pres">
      <dgm:prSet presAssocID="{18A58D03-B405-47B2-AB11-B652CB62C63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450D8-6DC7-4D0E-BFF4-E98ED60CEB12}" type="pres">
      <dgm:prSet presAssocID="{18A58D03-B405-47B2-AB11-B652CB62C63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E613CA-0A73-41E6-8910-5C8789E272BC}" type="presOf" srcId="{5DB36395-1F1C-48EA-B0EE-B01361747A2F}" destId="{47F450D8-6DC7-4D0E-BFF4-E98ED60CEB12}" srcOrd="0" destOrd="0" presId="urn:microsoft.com/office/officeart/2005/8/layout/chevron2"/>
    <dgm:cxn modelId="{DF67F310-075A-410F-A36E-365531801C4D}" srcId="{7E2499BA-5566-4F80-A944-CFFE5E538F24}" destId="{5AA922AD-BA22-47DC-8BD8-62B6CBBCEB08}" srcOrd="0" destOrd="0" parTransId="{0191668B-9A69-4D8D-B50B-6221621F9275}" sibTransId="{62C687B9-3183-4FF8-B2AA-AD856B1ECE61}"/>
    <dgm:cxn modelId="{D3AB71A3-D124-4617-B404-3E592B59EE9D}" type="presOf" srcId="{18A58D03-B405-47B2-AB11-B652CB62C637}" destId="{7F0D91C9-C937-47A8-849E-6AE0266FEA28}" srcOrd="0" destOrd="0" presId="urn:microsoft.com/office/officeart/2005/8/layout/chevron2"/>
    <dgm:cxn modelId="{746D3A16-244D-42ED-B385-BDCFF5DFA2DC}" srcId="{5AAA58F8-2248-4093-AF33-32D8364814FD}" destId="{B6AD318C-C1E4-4186-876E-2BC81FDDBEDE}" srcOrd="1" destOrd="0" parTransId="{1E601727-59D5-4861-BD17-52384E6061BF}" sibTransId="{AA91C7B0-4844-4139-9845-BA71F08842B3}"/>
    <dgm:cxn modelId="{1B9BE9D1-999E-46EC-AA20-C227D418173A}" type="presOf" srcId="{AE603EC2-2287-46A0-A1DA-1C991FEC765D}" destId="{699D434C-102A-4CED-B98E-853A6A6DF92B}" srcOrd="0" destOrd="0" presId="urn:microsoft.com/office/officeart/2005/8/layout/chevron2"/>
    <dgm:cxn modelId="{B5B3FC0B-A7BE-465E-A541-76FF70B3BC9C}" srcId="{5AAA58F8-2248-4093-AF33-32D8364814FD}" destId="{7E2499BA-5566-4F80-A944-CFFE5E538F24}" srcOrd="0" destOrd="0" parTransId="{BDF36EDA-0769-4892-BB61-462C088766C4}" sibTransId="{F4E612C9-F6F7-4559-A43C-5D7478B62E6C}"/>
    <dgm:cxn modelId="{5E0563B2-0B9D-4EA3-94B6-B0F7F571D0EB}" type="presOf" srcId="{7E2499BA-5566-4F80-A944-CFFE5E538F24}" destId="{FB63F0E3-EDF0-4776-B8AA-335054D21022}" srcOrd="0" destOrd="0" presId="urn:microsoft.com/office/officeart/2005/8/layout/chevron2"/>
    <dgm:cxn modelId="{E2A52B64-8D29-4E2B-A1B3-F4B9096E10FF}" type="presOf" srcId="{B6AD318C-C1E4-4186-876E-2BC81FDDBEDE}" destId="{8E9B87D6-9DB2-48C6-886C-96C3027386A0}" srcOrd="0" destOrd="0" presId="urn:microsoft.com/office/officeart/2005/8/layout/chevron2"/>
    <dgm:cxn modelId="{47573763-00B5-481F-B9E8-4641C26AEC04}" srcId="{5AAA58F8-2248-4093-AF33-32D8364814FD}" destId="{18A58D03-B405-47B2-AB11-B652CB62C637}" srcOrd="2" destOrd="0" parTransId="{A7E6616A-550B-4D51-9EA6-4BE1D0A4310D}" sibTransId="{D9659C64-C121-4B88-82FA-31135CA48069}"/>
    <dgm:cxn modelId="{DFFB325D-E521-442F-BF31-5A7F445024AF}" type="presOf" srcId="{5AAA58F8-2248-4093-AF33-32D8364814FD}" destId="{9BFBA9BD-4794-47A7-8552-49310A925002}" srcOrd="0" destOrd="0" presId="urn:microsoft.com/office/officeart/2005/8/layout/chevron2"/>
    <dgm:cxn modelId="{BEFAF02A-4849-4F89-93C0-BB2575929F74}" type="presOf" srcId="{5AA922AD-BA22-47DC-8BD8-62B6CBBCEB08}" destId="{0B965EB9-F35F-44F0-884E-8A48D558C2E6}" srcOrd="0" destOrd="0" presId="urn:microsoft.com/office/officeart/2005/8/layout/chevron2"/>
    <dgm:cxn modelId="{04690402-5FDC-4E3B-BBCB-478A700BC9F0}" srcId="{B6AD318C-C1E4-4186-876E-2BC81FDDBEDE}" destId="{AE603EC2-2287-46A0-A1DA-1C991FEC765D}" srcOrd="0" destOrd="0" parTransId="{74D464FB-876E-4052-8CCC-9C116B2CC70C}" sibTransId="{439241B7-7226-4497-9BBB-EF57AD672253}"/>
    <dgm:cxn modelId="{4D1FB5D0-6A09-4A37-875F-FB0284A6B065}" srcId="{18A58D03-B405-47B2-AB11-B652CB62C637}" destId="{5DB36395-1F1C-48EA-B0EE-B01361747A2F}" srcOrd="0" destOrd="0" parTransId="{8CE5A00C-5896-48BD-9858-0A1D0498D8E7}" sibTransId="{51A941AA-0A80-44C0-8407-351B6D4C1345}"/>
    <dgm:cxn modelId="{B0057AF3-4E31-43AD-97F3-EBA0E9C29524}" type="presParOf" srcId="{9BFBA9BD-4794-47A7-8552-49310A925002}" destId="{28588A4C-36C1-48E2-BF70-363820799B51}" srcOrd="0" destOrd="0" presId="urn:microsoft.com/office/officeart/2005/8/layout/chevron2"/>
    <dgm:cxn modelId="{FC231977-BEC9-4056-80A1-E87B3213D61F}" type="presParOf" srcId="{28588A4C-36C1-48E2-BF70-363820799B51}" destId="{FB63F0E3-EDF0-4776-B8AA-335054D21022}" srcOrd="0" destOrd="0" presId="urn:microsoft.com/office/officeart/2005/8/layout/chevron2"/>
    <dgm:cxn modelId="{FD8A7B62-AF55-413D-8AD0-9D35B3F480D0}" type="presParOf" srcId="{28588A4C-36C1-48E2-BF70-363820799B51}" destId="{0B965EB9-F35F-44F0-884E-8A48D558C2E6}" srcOrd="1" destOrd="0" presId="urn:microsoft.com/office/officeart/2005/8/layout/chevron2"/>
    <dgm:cxn modelId="{9636FDD5-1A69-44E7-8064-79455A76C45F}" type="presParOf" srcId="{9BFBA9BD-4794-47A7-8552-49310A925002}" destId="{E54B9EC4-A978-4E21-B4CB-747373FC1EF2}" srcOrd="1" destOrd="0" presId="urn:microsoft.com/office/officeart/2005/8/layout/chevron2"/>
    <dgm:cxn modelId="{28F43F50-D963-48B9-8E27-7F939E7A1A41}" type="presParOf" srcId="{9BFBA9BD-4794-47A7-8552-49310A925002}" destId="{45CDE54B-FC5E-4E0A-B3B2-4C526E225F65}" srcOrd="2" destOrd="0" presId="urn:microsoft.com/office/officeart/2005/8/layout/chevron2"/>
    <dgm:cxn modelId="{B3859150-F34E-49A3-88D3-CA98FCB4733B}" type="presParOf" srcId="{45CDE54B-FC5E-4E0A-B3B2-4C526E225F65}" destId="{8E9B87D6-9DB2-48C6-886C-96C3027386A0}" srcOrd="0" destOrd="0" presId="urn:microsoft.com/office/officeart/2005/8/layout/chevron2"/>
    <dgm:cxn modelId="{6DBD8609-AC97-4447-AFBB-9C60515FAA42}" type="presParOf" srcId="{45CDE54B-FC5E-4E0A-B3B2-4C526E225F65}" destId="{699D434C-102A-4CED-B98E-853A6A6DF92B}" srcOrd="1" destOrd="0" presId="urn:microsoft.com/office/officeart/2005/8/layout/chevron2"/>
    <dgm:cxn modelId="{C0AFD1D9-3C3A-4229-B736-57636BC2615D}" type="presParOf" srcId="{9BFBA9BD-4794-47A7-8552-49310A925002}" destId="{7FC0C3BE-C125-4ABB-B19B-755E8C381A7C}" srcOrd="3" destOrd="0" presId="urn:microsoft.com/office/officeart/2005/8/layout/chevron2"/>
    <dgm:cxn modelId="{C1483350-7E48-42C5-8966-03FC29474F40}" type="presParOf" srcId="{9BFBA9BD-4794-47A7-8552-49310A925002}" destId="{5DA19F58-DBF4-4317-95BA-83AD881736D6}" srcOrd="4" destOrd="0" presId="urn:microsoft.com/office/officeart/2005/8/layout/chevron2"/>
    <dgm:cxn modelId="{C66F5FAF-EB2A-4643-8F3A-2014414B052C}" type="presParOf" srcId="{5DA19F58-DBF4-4317-95BA-83AD881736D6}" destId="{7F0D91C9-C937-47A8-849E-6AE0266FEA28}" srcOrd="0" destOrd="0" presId="urn:microsoft.com/office/officeart/2005/8/layout/chevron2"/>
    <dgm:cxn modelId="{50B63B79-F412-47C2-A6D2-336FCC537A65}" type="presParOf" srcId="{5DA19F58-DBF4-4317-95BA-83AD881736D6}" destId="{47F450D8-6DC7-4D0E-BFF4-E98ED60CEB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3F0E3-EDF0-4776-B8AA-335054D21022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 dirty="0"/>
        </a:p>
      </dsp:txBody>
      <dsp:txXfrm rot="-5400000">
        <a:off x="1" y="573596"/>
        <a:ext cx="1146297" cy="491270"/>
      </dsp:txXfrm>
    </dsp:sp>
    <dsp:sp modelId="{0B965EB9-F35F-44F0-884E-8A48D558C2E6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Představa o tom jak se jevím druhým</a:t>
          </a:r>
          <a:endParaRPr lang="cs-CZ" sz="3200" kern="1200" dirty="0"/>
        </a:p>
      </dsp:txBody>
      <dsp:txXfrm rot="-5400000">
        <a:off x="1146298" y="52408"/>
        <a:ext cx="7031341" cy="960496"/>
      </dsp:txXfrm>
    </dsp:sp>
    <dsp:sp modelId="{8E9B87D6-9DB2-48C6-886C-96C3027386A0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/>
        </a:p>
      </dsp:txBody>
      <dsp:txXfrm rot="-5400000">
        <a:off x="1" y="2017346"/>
        <a:ext cx="1146297" cy="491270"/>
      </dsp:txXfrm>
    </dsp:sp>
    <dsp:sp modelId="{699D434C-102A-4CED-B98E-853A6A6DF92B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Představa o tom jak jsme druhou osobou hodnoceni</a:t>
          </a:r>
          <a:endParaRPr lang="cs-CZ" sz="3200" kern="1200" dirty="0"/>
        </a:p>
      </dsp:txBody>
      <dsp:txXfrm rot="-5400000">
        <a:off x="1146298" y="1496158"/>
        <a:ext cx="7031341" cy="960496"/>
      </dsp:txXfrm>
    </dsp:sp>
    <dsp:sp modelId="{7F0D91C9-C937-47A8-849E-6AE0266FEA28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200" kern="1200"/>
        </a:p>
      </dsp:txBody>
      <dsp:txXfrm rot="-5400000">
        <a:off x="1" y="3461096"/>
        <a:ext cx="1146297" cy="491270"/>
      </dsp:txXfrm>
    </dsp:sp>
    <dsp:sp modelId="{47F450D8-6DC7-4D0E-BFF4-E98ED60CEB12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Určitý druh citu k sobě (sebeúcta)</a:t>
          </a:r>
          <a:endParaRPr lang="cs-CZ" sz="3200" kern="1200" dirty="0"/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84232-1E71-4BD0-9DE6-5B95E068DF86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618EF-9E17-45A4-8F9E-D78D805763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ZRCADLOVÉ JÁ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</a:rPr>
              <a:t>Obsah</a:t>
            </a:r>
            <a:endParaRPr lang="cs-CZ" dirty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Charles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Horton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Cooley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,,představa sebe“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sebepojetí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 obrazy svého já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Charles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Horton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Cooley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americký sociolog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ladl důraz na sociální interakci JÁ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rcadlové JÁ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rimární skupiny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230px-CharlesCool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3429000"/>
            <a:ext cx="2103120" cy="2633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,,představa sebe“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sebepojetí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 obrazy svého JÁ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Reálné já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to co cítíme a myslíme si o sobě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2.	Zrcadlové já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názory jedince na to jak ho vidí okolí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3.	Ideální já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vykreslené v představách (dokonale vyhovující nárokům jejich okolí)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člově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9" y="1214422"/>
            <a:ext cx="7184410" cy="51655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citaty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-o-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zivote.com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http://www.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pronaladu.cz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zivot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-podle-receptu-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proc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-to-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nevychazi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https://is.muni.cz/th/124096/ff_m/Diplomova_prace_ke_zverejneni.pdf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https://cs.wikipedia.org/wiki/Charles_Horton_Cooley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Marek Blatný/Alena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Plháková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2003,Temperament, inteligence,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sebepojetí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nové pohledy na tradiční téma psychologického výzkumu, 1. vydání, nakladatelství Albert, ISBN – 80-86620-05-0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111</Words>
  <Application>Microsoft Office PowerPoint</Application>
  <PresentationFormat>Předvádění na obrazovce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Motiv sady Office</vt:lpstr>
      <vt:lpstr>ZRCADLOVÉ JÁ</vt:lpstr>
      <vt:lpstr>Obsah</vt:lpstr>
      <vt:lpstr>Charles Horton Cooley</vt:lpstr>
      <vt:lpstr>,,představa sebe“ - sebepojetí</vt:lpstr>
      <vt:lpstr>3 obrazy svého JÁ</vt:lpstr>
      <vt:lpstr>Prezentace aplikace PowerPoint</vt:lpstr>
      <vt:lpstr>Zdroje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Zrcadlové JÁ</dc:title>
  <dc:creator>MAJTANOVABARA</dc:creator>
  <cp:lastModifiedBy>buryova</cp:lastModifiedBy>
  <cp:revision>6</cp:revision>
  <dcterms:created xsi:type="dcterms:W3CDTF">2015-09-26T13:47:02Z</dcterms:created>
  <dcterms:modified xsi:type="dcterms:W3CDTF">2022-09-21T07:49:30Z</dcterms:modified>
</cp:coreProperties>
</file>