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56" r:id="rId2"/>
    <p:sldId id="268" r:id="rId3"/>
    <p:sldId id="269" r:id="rId4"/>
    <p:sldId id="258" r:id="rId5"/>
    <p:sldId id="259" r:id="rId6"/>
    <p:sldId id="262" r:id="rId7"/>
    <p:sldId id="263" r:id="rId8"/>
    <p:sldId id="261" r:id="rId9"/>
    <p:sldId id="264" r:id="rId10"/>
    <p:sldId id="265" r:id="rId11"/>
    <p:sldId id="260" r:id="rId12"/>
    <p:sldId id="266" r:id="rId13"/>
    <p:sldId id="267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161D6-A404-49E8-B3D0-850B46BE1A73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009A69-449E-469E-A61F-BB3274318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263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Až 65 % předurčeno geneticky</a:t>
            </a:r>
          </a:p>
          <a:p>
            <a:r>
              <a:rPr lang="cs-CZ" dirty="0" smtClean="0"/>
              <a:t>65 = 70 % jsou extraverti – svět extravertního spiknutí</a:t>
            </a:r>
          </a:p>
          <a:p>
            <a:r>
              <a:rPr lang="cs-CZ" dirty="0" smtClean="0"/>
              <a:t>Jedni dělají co se jim řekne, druzí si to užijí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009A69-449E-469E-A61F-BB327431859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721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66 % S, 33 % </a:t>
            </a:r>
            <a:r>
              <a:rPr lang="cs-CZ" dirty="0" err="1" smtClean="0"/>
              <a:t>Intuitivci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009A69-449E-469E-A61F-BB327431859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74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muži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009A69-449E-469E-A61F-BB327431859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843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ženy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009A69-449E-469E-A61F-BB327431859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159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009A69-449E-469E-A61F-BB327431859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53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43A5510-53C4-4663-A461-72BA108F611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D81E5C5-ADC0-4666-AA70-EDDE36C7682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5510-53C4-4663-A461-72BA108F611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E5C5-ADC0-4666-AA70-EDDE36C768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5510-53C4-4663-A461-72BA108F611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E5C5-ADC0-4666-AA70-EDDE36C768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43A5510-53C4-4663-A461-72BA108F611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D81E5C5-ADC0-4666-AA70-EDDE36C7682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43A5510-53C4-4663-A461-72BA108F611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D81E5C5-ADC0-4666-AA70-EDDE36C7682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5510-53C4-4663-A461-72BA108F611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E5C5-ADC0-4666-AA70-EDDE36C7682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5510-53C4-4663-A461-72BA108F611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E5C5-ADC0-4666-AA70-EDDE36C7682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43A5510-53C4-4663-A461-72BA108F611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D81E5C5-ADC0-4666-AA70-EDDE36C7682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5510-53C4-4663-A461-72BA108F611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E5C5-ADC0-4666-AA70-EDDE36C768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43A5510-53C4-4663-A461-72BA108F611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D81E5C5-ADC0-4666-AA70-EDDE36C7682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43A5510-53C4-4663-A461-72BA108F611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D81E5C5-ADC0-4666-AA70-EDDE36C7682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43A5510-53C4-4663-A461-72BA108F611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D81E5C5-ADC0-4666-AA70-EDDE36C7682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i-psychologie.blog.cz/1209/mbti-typologie-osobnosti" TargetMode="External"/><Relationship Id="rId2" Type="http://schemas.openxmlformats.org/officeDocument/2006/relationships/hyperlink" Target="http://ografologii.blogspot.cz/2007/11/mbti-typologi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-ris.blog.cz/1507/hloubeji-do-mbti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Typologie osobnosti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04664"/>
            <a:ext cx="3810000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1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 – cítění (</a:t>
            </a:r>
            <a:r>
              <a:rPr lang="cs-CZ" dirty="0" err="1" smtClean="0"/>
              <a:t>feel</a:t>
            </a:r>
            <a:r>
              <a:rPr lang="cs-CZ" dirty="0" smtClean="0"/>
              <a:t>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8229600" cy="4997152"/>
          </a:xfrm>
        </p:spPr>
        <p:txBody>
          <a:bodyPr>
            <a:normAutofit/>
          </a:bodyPr>
          <a:lstStyle/>
          <a:p>
            <a:r>
              <a:rPr lang="en-US" dirty="0" err="1" smtClean="0"/>
              <a:t>Přijímající</a:t>
            </a:r>
            <a:r>
              <a:rPr lang="en-US" dirty="0"/>
              <a:t>, </a:t>
            </a:r>
            <a:r>
              <a:rPr lang="en-US" dirty="0" err="1" smtClean="0"/>
              <a:t>tolerantní</a:t>
            </a:r>
            <a:r>
              <a:rPr lang="cs-CZ" dirty="0" smtClean="0"/>
              <a:t>, jemní</a:t>
            </a:r>
          </a:p>
          <a:p>
            <a:r>
              <a:rPr lang="en-US" dirty="0" smtClean="0"/>
              <a:t>Fung</a:t>
            </a:r>
            <a:r>
              <a:rPr lang="cs-CZ" dirty="0" smtClean="0"/>
              <a:t>ují</a:t>
            </a:r>
            <a:r>
              <a:rPr lang="en-US" dirty="0" smtClean="0"/>
              <a:t> </a:t>
            </a:r>
            <a:r>
              <a:rPr lang="en-US" dirty="0"/>
              <a:t>v </a:t>
            </a:r>
            <a:r>
              <a:rPr lang="en-US" dirty="0" err="1"/>
              <a:t>podmínkách</a:t>
            </a:r>
            <a:r>
              <a:rPr lang="en-US" dirty="0"/>
              <a:t> </a:t>
            </a:r>
            <a:r>
              <a:rPr lang="en-US" dirty="0" err="1"/>
              <a:t>souladu</a:t>
            </a:r>
            <a:r>
              <a:rPr lang="en-US" dirty="0"/>
              <a:t>, </a:t>
            </a:r>
            <a:r>
              <a:rPr lang="en-US" dirty="0" err="1"/>
              <a:t>přátelské</a:t>
            </a:r>
            <a:r>
              <a:rPr lang="en-US" dirty="0"/>
              <a:t> </a:t>
            </a:r>
            <a:r>
              <a:rPr lang="cs-CZ" dirty="0" smtClean="0"/>
              <a:t>k</a:t>
            </a:r>
            <a:r>
              <a:rPr lang="en-US" dirty="0" err="1" smtClean="0"/>
              <a:t>olegiality</a:t>
            </a:r>
            <a:r>
              <a:rPr lang="en-US" dirty="0" smtClean="0"/>
              <a:t>,</a:t>
            </a:r>
            <a:r>
              <a:rPr lang="cs-CZ" dirty="0" smtClean="0"/>
              <a:t> </a:t>
            </a:r>
            <a:r>
              <a:rPr lang="en-US" dirty="0" err="1" smtClean="0"/>
              <a:t>vstřícnosti</a:t>
            </a:r>
            <a:r>
              <a:rPr lang="en-US" dirty="0"/>
              <a:t>, </a:t>
            </a:r>
            <a:r>
              <a:rPr lang="en-US" dirty="0" err="1" smtClean="0"/>
              <a:t>br</a:t>
            </a:r>
            <a:r>
              <a:rPr lang="cs-CZ" dirty="0" err="1" smtClean="0"/>
              <a:t>erou</a:t>
            </a:r>
            <a:r>
              <a:rPr lang="cs-CZ" dirty="0" smtClean="0"/>
              <a:t> </a:t>
            </a:r>
            <a:r>
              <a:rPr lang="en-US" dirty="0" smtClean="0"/>
              <a:t>v </a:t>
            </a:r>
            <a:r>
              <a:rPr lang="en-US" dirty="0" err="1"/>
              <a:t>úvahu</a:t>
            </a:r>
            <a:r>
              <a:rPr lang="en-US" dirty="0"/>
              <a:t> </a:t>
            </a:r>
            <a:r>
              <a:rPr lang="en-US" dirty="0" err="1" smtClean="0"/>
              <a:t>emoce</a:t>
            </a:r>
            <a:endParaRPr lang="cs-CZ" dirty="0"/>
          </a:p>
          <a:p>
            <a:r>
              <a:rPr lang="en-US" dirty="0" err="1"/>
              <a:t>Vycházejí</a:t>
            </a:r>
            <a:r>
              <a:rPr lang="en-US" dirty="0"/>
              <a:t> z </a:t>
            </a:r>
            <a:r>
              <a:rPr lang="en-US" dirty="0" err="1"/>
              <a:t>přesvědčení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primární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 smtClean="0"/>
              <a:t>harmonické</a:t>
            </a:r>
            <a:r>
              <a:rPr lang="cs-CZ" dirty="0" smtClean="0"/>
              <a:t> </a:t>
            </a:r>
            <a:r>
              <a:rPr lang="pl-PL" dirty="0" smtClean="0"/>
              <a:t>vztahy </a:t>
            </a:r>
            <a:r>
              <a:rPr lang="pl-PL" dirty="0"/>
              <a:t>a </a:t>
            </a:r>
            <a:r>
              <a:rPr lang="pl-PL" dirty="0" smtClean="0"/>
              <a:t>soulad </a:t>
            </a:r>
            <a:r>
              <a:rPr lang="pl-PL" dirty="0"/>
              <a:t>a že z nich dříve </a:t>
            </a:r>
            <a:r>
              <a:rPr lang="pl-PL" dirty="0" smtClean="0"/>
              <a:t>nebo </a:t>
            </a:r>
            <a:r>
              <a:rPr lang="en-US" dirty="0" err="1" smtClean="0"/>
              <a:t>později</a:t>
            </a:r>
            <a:r>
              <a:rPr lang="en-US" dirty="0" smtClean="0"/>
              <a:t> </a:t>
            </a:r>
            <a:r>
              <a:rPr lang="en-US" dirty="0" err="1"/>
              <a:t>vzejde</a:t>
            </a:r>
            <a:r>
              <a:rPr lang="en-US" dirty="0"/>
              <a:t> </a:t>
            </a:r>
            <a:r>
              <a:rPr lang="en-US" dirty="0" err="1"/>
              <a:t>úspěch</a:t>
            </a:r>
            <a:endParaRPr lang="en-US" dirty="0"/>
          </a:p>
          <a:p>
            <a:r>
              <a:rPr lang="en-US" dirty="0" err="1" smtClean="0"/>
              <a:t>Dělá</a:t>
            </a:r>
            <a:r>
              <a:rPr lang="en-US" dirty="0" smtClean="0"/>
              <a:t> </a:t>
            </a:r>
            <a:r>
              <a:rPr lang="en-US" dirty="0" err="1"/>
              <a:t>jim</a:t>
            </a:r>
            <a:r>
              <a:rPr lang="en-US" dirty="0"/>
              <a:t> </a:t>
            </a:r>
            <a:r>
              <a:rPr lang="en-US" dirty="0" err="1"/>
              <a:t>potíže</a:t>
            </a:r>
            <a:r>
              <a:rPr lang="en-US" dirty="0"/>
              <a:t> </a:t>
            </a:r>
            <a:r>
              <a:rPr lang="en-US" dirty="0" err="1"/>
              <a:t>říkat</a:t>
            </a:r>
            <a:r>
              <a:rPr lang="en-US" dirty="0"/>
              <a:t> </a:t>
            </a:r>
            <a:r>
              <a:rPr lang="en-US" dirty="0" err="1"/>
              <a:t>nepříjemné</a:t>
            </a:r>
            <a:r>
              <a:rPr lang="en-US" dirty="0"/>
              <a:t> </a:t>
            </a:r>
            <a:r>
              <a:rPr lang="en-US" dirty="0" err="1"/>
              <a:t>věci</a:t>
            </a:r>
            <a:r>
              <a:rPr lang="en-US" dirty="0"/>
              <a:t>, </a:t>
            </a:r>
            <a:r>
              <a:rPr lang="en-US" dirty="0" err="1"/>
              <a:t>sdělit</a:t>
            </a:r>
            <a:r>
              <a:rPr lang="en-US" dirty="0"/>
              <a:t> to </a:t>
            </a:r>
            <a:r>
              <a:rPr lang="en-US" dirty="0" err="1" smtClean="0"/>
              <a:t>na</a:t>
            </a:r>
            <a:r>
              <a:rPr lang="cs-CZ" dirty="0" smtClean="0"/>
              <a:t> </a:t>
            </a:r>
            <a:r>
              <a:rPr lang="en-US" dirty="0" err="1" smtClean="0"/>
              <a:t>rovinu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pak</a:t>
            </a:r>
            <a:r>
              <a:rPr lang="en-US" dirty="0"/>
              <a:t> </a:t>
            </a:r>
            <a:r>
              <a:rPr lang="en-US" dirty="0" err="1"/>
              <a:t>působí</a:t>
            </a:r>
            <a:r>
              <a:rPr lang="en-US" dirty="0"/>
              <a:t> </a:t>
            </a:r>
            <a:r>
              <a:rPr lang="en-US" dirty="0" err="1"/>
              <a:t>nerozhodně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 smtClean="0"/>
              <a:t>manipulativně</a:t>
            </a:r>
            <a:endParaRPr lang="cs-CZ" dirty="0" smtClean="0"/>
          </a:p>
          <a:p>
            <a:r>
              <a:rPr lang="en-US" dirty="0"/>
              <a:t>Tolerance, </a:t>
            </a:r>
            <a:r>
              <a:rPr lang="en-US" dirty="0" err="1"/>
              <a:t>schopnost</a:t>
            </a:r>
            <a:r>
              <a:rPr lang="en-US" dirty="0"/>
              <a:t> </a:t>
            </a:r>
            <a:r>
              <a:rPr lang="en-US" dirty="0" err="1"/>
              <a:t>odpouštět</a:t>
            </a:r>
            <a:r>
              <a:rPr lang="en-US" dirty="0"/>
              <a:t>, </a:t>
            </a:r>
            <a:r>
              <a:rPr lang="en-US" dirty="0" err="1" smtClean="0"/>
              <a:t>omlouvat</a:t>
            </a:r>
            <a:endParaRPr lang="cs-CZ" dirty="0" smtClean="0"/>
          </a:p>
          <a:p>
            <a:r>
              <a:rPr lang="en-US" dirty="0" err="1"/>
              <a:t>Spolupracovat</a:t>
            </a:r>
            <a:r>
              <a:rPr lang="en-US" dirty="0"/>
              <a:t>,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týmovými</a:t>
            </a:r>
            <a:r>
              <a:rPr lang="en-US" dirty="0"/>
              <a:t> </a:t>
            </a:r>
            <a:r>
              <a:rPr lang="en-US" dirty="0" err="1"/>
              <a:t>hráči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95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Posledním</a:t>
            </a:r>
            <a:r>
              <a:rPr lang="en-US" dirty="0" smtClean="0"/>
              <a:t> z </a:t>
            </a:r>
            <a:r>
              <a:rPr lang="en-US" dirty="0" err="1" smtClean="0"/>
              <a:t>rozměrů</a:t>
            </a:r>
            <a:r>
              <a:rPr lang="en-US" dirty="0" smtClean="0"/>
              <a:t> </a:t>
            </a:r>
            <a:r>
              <a:rPr lang="en-US" dirty="0" err="1" smtClean="0"/>
              <a:t>systému</a:t>
            </a:r>
            <a:r>
              <a:rPr lang="en-US" dirty="0" smtClean="0"/>
              <a:t> </a:t>
            </a:r>
            <a:r>
              <a:rPr lang="en-US" dirty="0" err="1" smtClean="0"/>
              <a:t>osobnostní</a:t>
            </a:r>
            <a:r>
              <a:rPr lang="en-US" dirty="0" smtClean="0"/>
              <a:t> </a:t>
            </a:r>
            <a:r>
              <a:rPr lang="en-US" dirty="0" err="1" smtClean="0"/>
              <a:t>typologie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i="1" dirty="0" err="1" smtClean="0"/>
              <a:t>usuzující</a:t>
            </a:r>
            <a:r>
              <a:rPr lang="en-US" sz="2400" dirty="0" smtClean="0"/>
              <a:t>, </a:t>
            </a:r>
            <a:r>
              <a:rPr lang="en-US" sz="2400" dirty="0" err="1" smtClean="0"/>
              <a:t>kteří</a:t>
            </a:r>
            <a:r>
              <a:rPr lang="en-US" sz="2400" dirty="0" smtClean="0"/>
              <a:t> </a:t>
            </a:r>
            <a:r>
              <a:rPr lang="en-US" sz="2400" dirty="0" err="1" smtClean="0"/>
              <a:t>si</a:t>
            </a:r>
            <a:r>
              <a:rPr lang="en-US" sz="2400" dirty="0" smtClean="0"/>
              <a:t> </a:t>
            </a:r>
            <a:r>
              <a:rPr lang="en-US" sz="2400" dirty="0" err="1" smtClean="0"/>
              <a:t>přejí</a:t>
            </a:r>
            <a:r>
              <a:rPr lang="en-US" sz="2400" dirty="0" smtClean="0"/>
              <a:t> </a:t>
            </a:r>
            <a:r>
              <a:rPr lang="en-US" sz="2400" dirty="0" err="1" smtClean="0"/>
              <a:t>prožívat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světě</a:t>
            </a:r>
            <a:r>
              <a:rPr lang="cs-CZ" sz="2400" dirty="0" smtClean="0"/>
              <a:t> </a:t>
            </a:r>
            <a:r>
              <a:rPr lang="en-US" sz="2400" dirty="0" err="1" smtClean="0"/>
              <a:t>plánovitém</a:t>
            </a:r>
            <a:r>
              <a:rPr lang="en-US" sz="2400" dirty="0" smtClean="0"/>
              <a:t>, </a:t>
            </a:r>
            <a:r>
              <a:rPr lang="en-US" sz="2400" dirty="0" err="1" smtClean="0"/>
              <a:t>systematickém</a:t>
            </a:r>
            <a:r>
              <a:rPr lang="en-US" sz="2400" dirty="0" smtClean="0"/>
              <a:t>, </a:t>
            </a:r>
            <a:r>
              <a:rPr lang="en-US" sz="2400" dirty="0" err="1" smtClean="0"/>
              <a:t>organizovaném</a:t>
            </a:r>
            <a:r>
              <a:rPr lang="en-US" sz="2400" dirty="0" smtClean="0"/>
              <a:t> a</a:t>
            </a:r>
            <a:r>
              <a:rPr lang="cs-CZ" sz="2400" dirty="0" smtClean="0"/>
              <a:t> </a:t>
            </a:r>
            <a:r>
              <a:rPr lang="en-US" sz="2400" dirty="0" err="1" smtClean="0"/>
              <a:t>uspořádaném</a:t>
            </a:r>
            <a:r>
              <a:rPr lang="en-US" sz="2400" dirty="0" smtClean="0"/>
              <a:t>, </a:t>
            </a:r>
            <a:endParaRPr lang="cs-CZ" sz="2400" dirty="0" smtClean="0"/>
          </a:p>
          <a:p>
            <a:r>
              <a:rPr lang="en-US" sz="2400" i="1" dirty="0" err="1" smtClean="0"/>
              <a:t>vnímající</a:t>
            </a:r>
            <a:r>
              <a:rPr lang="en-US" sz="2400" dirty="0" smtClean="0"/>
              <a:t>, </a:t>
            </a:r>
            <a:r>
              <a:rPr lang="en-US" sz="2400" dirty="0" err="1" smtClean="0"/>
              <a:t>kteří</a:t>
            </a:r>
            <a:r>
              <a:rPr lang="en-US" sz="2400" dirty="0" smtClean="0"/>
              <a:t> </a:t>
            </a:r>
            <a:r>
              <a:rPr lang="en-US" sz="2400" dirty="0" err="1" smtClean="0"/>
              <a:t>naopak</a:t>
            </a:r>
            <a:r>
              <a:rPr lang="cs-CZ" sz="2400" dirty="0" smtClean="0"/>
              <a:t> </a:t>
            </a:r>
            <a:r>
              <a:rPr lang="en-US" sz="2400" dirty="0" err="1" smtClean="0"/>
              <a:t>dávají</a:t>
            </a:r>
            <a:r>
              <a:rPr lang="en-US" sz="2400" dirty="0" smtClean="0"/>
              <a:t> </a:t>
            </a:r>
            <a:r>
              <a:rPr lang="en-US" sz="2400" dirty="0" err="1" smtClean="0"/>
              <a:t>přednost</a:t>
            </a:r>
            <a:r>
              <a:rPr lang="en-US" sz="2400" dirty="0" smtClean="0"/>
              <a:t> </a:t>
            </a:r>
            <a:r>
              <a:rPr lang="en-US" sz="2400" dirty="0" err="1" smtClean="0"/>
              <a:t>improvizaci</a:t>
            </a:r>
            <a:r>
              <a:rPr lang="en-US" sz="2400" dirty="0" smtClean="0"/>
              <a:t>, </a:t>
            </a:r>
            <a:r>
              <a:rPr lang="en-US" sz="2400" dirty="0" err="1" smtClean="0"/>
              <a:t>spontaneitě</a:t>
            </a:r>
            <a:r>
              <a:rPr lang="en-US" sz="2400" dirty="0" smtClean="0"/>
              <a:t>, </a:t>
            </a:r>
            <a:r>
              <a:rPr lang="en-US" sz="2400" dirty="0" err="1" smtClean="0"/>
              <a:t>přizpůsobivosti</a:t>
            </a:r>
            <a:r>
              <a:rPr lang="cs-CZ" sz="2400" dirty="0" smtClean="0"/>
              <a:t> </a:t>
            </a:r>
            <a:r>
              <a:rPr lang="en-US" sz="2400" dirty="0" smtClean="0"/>
              <a:t>a </a:t>
            </a:r>
            <a:r>
              <a:rPr lang="en-US" sz="2400" dirty="0" err="1" smtClean="0"/>
              <a:t>věcem</a:t>
            </a:r>
            <a:r>
              <a:rPr lang="en-US" sz="2400" dirty="0" smtClean="0"/>
              <a:t> v </a:t>
            </a:r>
            <a:r>
              <a:rPr lang="en-US" sz="2400" dirty="0" err="1" smtClean="0"/>
              <a:t>pohybu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pic>
        <p:nvPicPr>
          <p:cNvPr id="4" name="Obrázek 3"/>
          <p:cNvPicPr/>
          <p:nvPr/>
        </p:nvPicPr>
        <p:blipFill rotWithShape="1">
          <a:blip r:embed="rId3"/>
          <a:srcRect l="54982" t="65186" r="19003" b="10461"/>
          <a:stretch/>
        </p:blipFill>
        <p:spPr bwMode="auto">
          <a:xfrm>
            <a:off x="3275856" y="4365104"/>
            <a:ext cx="3240360" cy="244827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2016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 – usuzující (</a:t>
            </a:r>
            <a:r>
              <a:rPr lang="cs-CZ" dirty="0" err="1" smtClean="0"/>
              <a:t>judge</a:t>
            </a:r>
            <a:r>
              <a:rPr lang="cs-CZ" dirty="0" smtClean="0"/>
              <a:t>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</a:t>
            </a:r>
            <a:r>
              <a:rPr lang="en-US" dirty="0" err="1" smtClean="0"/>
              <a:t>ungující</a:t>
            </a:r>
            <a:r>
              <a:rPr lang="en-US" dirty="0" smtClean="0"/>
              <a:t>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 smtClean="0"/>
              <a:t>harmonogramu</a:t>
            </a:r>
            <a:r>
              <a:rPr lang="cs-CZ" dirty="0" smtClean="0"/>
              <a:t>: </a:t>
            </a:r>
            <a:r>
              <a:rPr lang="en-US" dirty="0" smtClean="0"/>
              <a:t>“</a:t>
            </a:r>
            <a:r>
              <a:rPr lang="en-US" dirty="0" err="1" smtClean="0"/>
              <a:t>Napřed</a:t>
            </a:r>
            <a:r>
              <a:rPr lang="en-US" dirty="0" smtClean="0"/>
              <a:t> </a:t>
            </a:r>
            <a:r>
              <a:rPr lang="en-US" dirty="0" err="1"/>
              <a:t>povinnost</a:t>
            </a:r>
            <a:r>
              <a:rPr lang="en-US" dirty="0"/>
              <a:t>, </a:t>
            </a:r>
            <a:r>
              <a:rPr lang="en-US" dirty="0" err="1"/>
              <a:t>potom</a:t>
            </a:r>
            <a:r>
              <a:rPr lang="en-US" dirty="0"/>
              <a:t> </a:t>
            </a:r>
            <a:r>
              <a:rPr lang="en-US" dirty="0" err="1"/>
              <a:t>zábava</a:t>
            </a:r>
            <a:r>
              <a:rPr lang="en-US" dirty="0" smtClean="0"/>
              <a:t>!”</a:t>
            </a:r>
            <a:endParaRPr lang="cs-CZ" dirty="0" smtClean="0"/>
          </a:p>
          <a:p>
            <a:r>
              <a:rPr lang="pl-PL" dirty="0"/>
              <a:t>Dotahují věci do </a:t>
            </a:r>
            <a:r>
              <a:rPr lang="pl-PL" dirty="0" smtClean="0"/>
              <a:t>konce </a:t>
            </a:r>
            <a:r>
              <a:rPr lang="pl-PL" dirty="0"/>
              <a:t>a to i tehdy není-li </a:t>
            </a:r>
            <a:r>
              <a:rPr lang="pl-PL" dirty="0" smtClean="0"/>
              <a:t>to </a:t>
            </a:r>
            <a:r>
              <a:rPr lang="en-US" dirty="0" err="1" smtClean="0"/>
              <a:t>bezpodmínečně</a:t>
            </a:r>
            <a:r>
              <a:rPr lang="en-US" dirty="0" smtClean="0"/>
              <a:t> </a:t>
            </a:r>
            <a:r>
              <a:rPr lang="en-US" dirty="0" err="1"/>
              <a:t>nutné</a:t>
            </a:r>
            <a:r>
              <a:rPr lang="en-US" dirty="0"/>
              <a:t>, </a:t>
            </a:r>
            <a:r>
              <a:rPr lang="en-US" dirty="0" err="1"/>
              <a:t>nesnášejí</a:t>
            </a:r>
            <a:r>
              <a:rPr lang="en-US" dirty="0"/>
              <a:t> "</a:t>
            </a:r>
            <a:r>
              <a:rPr lang="en-US" dirty="0" err="1"/>
              <a:t>pomníčky</a:t>
            </a:r>
            <a:r>
              <a:rPr lang="en-US" dirty="0"/>
              <a:t>"</a:t>
            </a:r>
          </a:p>
          <a:p>
            <a:r>
              <a:rPr lang="en-US" dirty="0" err="1"/>
              <a:t>Zavádějí</a:t>
            </a:r>
            <a:r>
              <a:rPr lang="en-US" dirty="0"/>
              <a:t> do </a:t>
            </a:r>
            <a:r>
              <a:rPr lang="en-US" dirty="0" err="1"/>
              <a:t>práce</a:t>
            </a:r>
            <a:r>
              <a:rPr lang="en-US" dirty="0"/>
              <a:t> </a:t>
            </a:r>
            <a:r>
              <a:rPr lang="en-US" dirty="0" err="1"/>
              <a:t>řád</a:t>
            </a:r>
            <a:r>
              <a:rPr lang="en-US" dirty="0"/>
              <a:t> a </a:t>
            </a:r>
            <a:r>
              <a:rPr lang="en-US" dirty="0" err="1"/>
              <a:t>pořádek</a:t>
            </a:r>
            <a:r>
              <a:rPr lang="en-US" dirty="0"/>
              <a:t>, </a:t>
            </a:r>
            <a:r>
              <a:rPr lang="en-US" dirty="0" err="1" smtClean="0"/>
              <a:t>strukturu</a:t>
            </a:r>
            <a:r>
              <a:rPr lang="en-US" dirty="0" smtClean="0"/>
              <a:t>,</a:t>
            </a:r>
            <a:r>
              <a:rPr lang="cs-CZ" dirty="0" smtClean="0"/>
              <a:t> </a:t>
            </a:r>
            <a:r>
              <a:rPr lang="en-US" dirty="0" err="1" smtClean="0"/>
              <a:t>opakovatelnost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 smtClean="0"/>
              <a:t>předvídatelnost</a:t>
            </a:r>
            <a:endParaRPr lang="cs-CZ" dirty="0" smtClean="0"/>
          </a:p>
          <a:p>
            <a:r>
              <a:rPr lang="en-US" dirty="0" err="1"/>
              <a:t>Odrazují</a:t>
            </a:r>
            <a:r>
              <a:rPr lang="en-US" dirty="0"/>
              <a:t> </a:t>
            </a:r>
            <a:r>
              <a:rPr lang="en-US" dirty="0" err="1"/>
              <a:t>lidi</a:t>
            </a:r>
            <a:r>
              <a:rPr lang="en-US" dirty="0"/>
              <a:t> </a:t>
            </a:r>
            <a:r>
              <a:rPr lang="en-US" dirty="0" err="1"/>
              <a:t>rázností</a:t>
            </a:r>
            <a:r>
              <a:rPr lang="en-US" dirty="0"/>
              <a:t> </a:t>
            </a:r>
            <a:r>
              <a:rPr lang="en-US" dirty="0" err="1"/>
              <a:t>svých</a:t>
            </a:r>
            <a:r>
              <a:rPr lang="en-US" dirty="0"/>
              <a:t> </a:t>
            </a:r>
            <a:r>
              <a:rPr lang="en-US" dirty="0" err="1"/>
              <a:t>názorů</a:t>
            </a:r>
            <a:r>
              <a:rPr lang="en-US" dirty="0"/>
              <a:t> a </a:t>
            </a:r>
            <a:r>
              <a:rPr lang="en-US" dirty="0" err="1" smtClean="0"/>
              <a:t>potřebou</a:t>
            </a:r>
            <a:r>
              <a:rPr lang="cs-CZ" dirty="0" smtClean="0"/>
              <a:t> </a:t>
            </a:r>
            <a:r>
              <a:rPr lang="en-US" dirty="0" err="1" smtClean="0"/>
              <a:t>mít</a:t>
            </a:r>
            <a:r>
              <a:rPr lang="en-US" dirty="0" smtClean="0"/>
              <a:t> </a:t>
            </a:r>
            <a:r>
              <a:rPr lang="en-US" dirty="0" err="1"/>
              <a:t>věci</a:t>
            </a:r>
            <a:r>
              <a:rPr lang="en-US" dirty="0"/>
              <a:t> pod </a:t>
            </a:r>
            <a:r>
              <a:rPr lang="en-US" dirty="0" err="1" smtClean="0"/>
              <a:t>kontrolou</a:t>
            </a:r>
            <a:endParaRPr lang="cs-CZ" dirty="0" smtClean="0"/>
          </a:p>
          <a:p>
            <a:r>
              <a:rPr lang="en-US" dirty="0" err="1"/>
              <a:t>Umějí</a:t>
            </a:r>
            <a:r>
              <a:rPr lang="en-US" dirty="0"/>
              <a:t> se </a:t>
            </a:r>
            <a:r>
              <a:rPr lang="en-US" dirty="0" err="1"/>
              <a:t>včas</a:t>
            </a:r>
            <a:r>
              <a:rPr lang="en-US" dirty="0"/>
              <a:t> </a:t>
            </a:r>
            <a:r>
              <a:rPr lang="en-US" dirty="0" err="1"/>
              <a:t>rozhodnout</a:t>
            </a:r>
            <a:endParaRPr lang="en-US" dirty="0"/>
          </a:p>
          <a:p>
            <a:r>
              <a:rPr lang="pt-BR" dirty="0"/>
              <a:t>Věnují se úkolu, i když se "zvrhne" do rutiny </a:t>
            </a:r>
            <a:r>
              <a:rPr lang="pt-BR" dirty="0" smtClean="0"/>
              <a:t>a</a:t>
            </a:r>
            <a:r>
              <a:rPr lang="cs-CZ" dirty="0" smtClean="0"/>
              <a:t> </a:t>
            </a:r>
            <a:r>
              <a:rPr lang="en-US" dirty="0" err="1" smtClean="0"/>
              <a:t>nudné</a:t>
            </a:r>
            <a:r>
              <a:rPr lang="en-US" dirty="0" smtClean="0"/>
              <a:t> </a:t>
            </a:r>
            <a:r>
              <a:rPr lang="en-US" dirty="0" err="1"/>
              <a:t>práce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23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 – vnímající (</a:t>
            </a:r>
            <a:r>
              <a:rPr lang="cs-CZ" dirty="0" err="1" smtClean="0"/>
              <a:t>perceive</a:t>
            </a:r>
            <a:r>
              <a:rPr lang="cs-CZ" dirty="0" smtClean="0"/>
              <a:t>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Preference </a:t>
            </a:r>
            <a:r>
              <a:rPr lang="en-US" dirty="0" err="1"/>
              <a:t>žít</a:t>
            </a:r>
            <a:r>
              <a:rPr lang="en-US" dirty="0"/>
              <a:t> </a:t>
            </a:r>
            <a:r>
              <a:rPr lang="en-US" dirty="0" err="1"/>
              <a:t>spontánní</a:t>
            </a:r>
            <a:r>
              <a:rPr lang="en-US" dirty="0"/>
              <a:t> </a:t>
            </a:r>
            <a:r>
              <a:rPr lang="en-US" dirty="0" err="1"/>
              <a:t>život</a:t>
            </a:r>
            <a:r>
              <a:rPr lang="en-US" dirty="0"/>
              <a:t>, </a:t>
            </a:r>
            <a:r>
              <a:rPr lang="en-US" dirty="0" err="1"/>
              <a:t>otevřený</a:t>
            </a:r>
            <a:r>
              <a:rPr lang="en-US" dirty="0"/>
              <a:t> </a:t>
            </a:r>
            <a:r>
              <a:rPr lang="en-US" dirty="0" err="1" smtClean="0"/>
              <a:t>všem</a:t>
            </a:r>
            <a:r>
              <a:rPr lang="cs-CZ" dirty="0" smtClean="0"/>
              <a:t> </a:t>
            </a:r>
            <a:r>
              <a:rPr lang="en-US" dirty="0" err="1" smtClean="0"/>
              <a:t>možnostem</a:t>
            </a:r>
            <a:endParaRPr lang="en-US" dirty="0"/>
          </a:p>
          <a:p>
            <a:r>
              <a:rPr lang="en-US" dirty="0" err="1" smtClean="0"/>
              <a:t>Lidé</a:t>
            </a:r>
            <a:r>
              <a:rPr lang="en-US" dirty="0" smtClean="0"/>
              <a:t> </a:t>
            </a:r>
            <a:r>
              <a:rPr lang="en-US" dirty="0" err="1"/>
              <a:t>posledního</a:t>
            </a:r>
            <a:r>
              <a:rPr lang="en-US" dirty="0"/>
              <a:t> </a:t>
            </a:r>
            <a:r>
              <a:rPr lang="en-US" dirty="0" err="1"/>
              <a:t>dne</a:t>
            </a:r>
            <a:r>
              <a:rPr lang="en-US" dirty="0"/>
              <a:t>, “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pět</a:t>
            </a:r>
            <a:r>
              <a:rPr lang="en-US" dirty="0"/>
              <a:t> </a:t>
            </a:r>
            <a:r>
              <a:rPr lang="en-US" dirty="0" err="1"/>
              <a:t>minut</a:t>
            </a:r>
            <a:r>
              <a:rPr lang="en-US" dirty="0"/>
              <a:t> </a:t>
            </a:r>
            <a:r>
              <a:rPr lang="en-US" dirty="0" err="1"/>
              <a:t>dvanáct</a:t>
            </a:r>
            <a:r>
              <a:rPr lang="en-US" dirty="0"/>
              <a:t>”</a:t>
            </a:r>
          </a:p>
          <a:p>
            <a:r>
              <a:rPr lang="en-US" dirty="0" err="1" smtClean="0"/>
              <a:t>Ztrácejí</a:t>
            </a:r>
            <a:r>
              <a:rPr lang="en-US" dirty="0" smtClean="0"/>
              <a:t> </a:t>
            </a:r>
            <a:r>
              <a:rPr lang="en-US" dirty="0" err="1"/>
              <a:t>rychle</a:t>
            </a:r>
            <a:r>
              <a:rPr lang="en-US" dirty="0"/>
              <a:t> </a:t>
            </a:r>
            <a:r>
              <a:rPr lang="en-US" dirty="0" err="1"/>
              <a:t>zájem</a:t>
            </a:r>
            <a:r>
              <a:rPr lang="en-US" dirty="0"/>
              <a:t>, </a:t>
            </a:r>
            <a:r>
              <a:rPr lang="en-US" dirty="0" err="1"/>
              <a:t>věci</a:t>
            </a:r>
            <a:r>
              <a:rPr lang="en-US" dirty="0"/>
              <a:t> </a:t>
            </a:r>
            <a:r>
              <a:rPr lang="en-US" dirty="0" err="1"/>
              <a:t>jim</a:t>
            </a:r>
            <a:r>
              <a:rPr lang="en-US" dirty="0"/>
              <a:t> </a:t>
            </a:r>
            <a:r>
              <a:rPr lang="en-US" dirty="0" err="1"/>
              <a:t>zevšední</a:t>
            </a:r>
            <a:r>
              <a:rPr lang="en-US" dirty="0"/>
              <a:t>, </a:t>
            </a:r>
            <a:r>
              <a:rPr lang="en-US" dirty="0" err="1" smtClean="0"/>
              <a:t>více</a:t>
            </a:r>
            <a:r>
              <a:rPr lang="cs-CZ" dirty="0" smtClean="0"/>
              <a:t> </a:t>
            </a:r>
            <a:r>
              <a:rPr lang="en-US" dirty="0" err="1" smtClean="0"/>
              <a:t>věcí</a:t>
            </a:r>
            <a:r>
              <a:rPr lang="en-US" dirty="0" smtClean="0"/>
              <a:t> </a:t>
            </a:r>
            <a:r>
              <a:rPr lang="en-US" dirty="0" err="1"/>
              <a:t>začnou</a:t>
            </a:r>
            <a:r>
              <a:rPr lang="en-US" dirty="0"/>
              <a:t> </a:t>
            </a:r>
            <a:r>
              <a:rPr lang="en-US" dirty="0" err="1"/>
              <a:t>než</a:t>
            </a:r>
            <a:r>
              <a:rPr lang="en-US" dirty="0"/>
              <a:t> </a:t>
            </a:r>
            <a:r>
              <a:rPr lang="en-US" dirty="0" err="1"/>
              <a:t>dokončí</a:t>
            </a:r>
            <a:endParaRPr lang="en-US" dirty="0"/>
          </a:p>
          <a:p>
            <a:r>
              <a:rPr lang="en-US" dirty="0" err="1"/>
              <a:t>Otálejí</a:t>
            </a:r>
            <a:r>
              <a:rPr lang="en-US" dirty="0"/>
              <a:t> s </a:t>
            </a:r>
            <a:r>
              <a:rPr lang="en-US" dirty="0" err="1" smtClean="0"/>
              <a:t>rozhodnutími</a:t>
            </a:r>
            <a:endParaRPr lang="cs-CZ" dirty="0"/>
          </a:p>
          <a:p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/>
              <a:t>energie</a:t>
            </a:r>
            <a:r>
              <a:rPr lang="en-US" dirty="0"/>
              <a:t> a </a:t>
            </a:r>
            <a:r>
              <a:rPr lang="en-US" dirty="0" err="1"/>
              <a:t>nadšení</a:t>
            </a:r>
            <a:r>
              <a:rPr lang="en-US" dirty="0"/>
              <a:t> </a:t>
            </a:r>
            <a:r>
              <a:rPr lang="en-US" dirty="0" err="1"/>
              <a:t>mohou</a:t>
            </a:r>
            <a:r>
              <a:rPr lang="en-US" dirty="0"/>
              <a:t> </a:t>
            </a:r>
            <a:r>
              <a:rPr lang="en-US" dirty="0" err="1"/>
              <a:t>vadnout</a:t>
            </a:r>
            <a:r>
              <a:rPr lang="en-US" dirty="0"/>
              <a:t>, </a:t>
            </a:r>
            <a:r>
              <a:rPr lang="en-US" dirty="0" err="1" smtClean="0"/>
              <a:t>když</a:t>
            </a:r>
            <a:r>
              <a:rPr lang="cs-CZ" dirty="0" smtClean="0"/>
              <a:t> </a:t>
            </a:r>
            <a:r>
              <a:rPr lang="pt-BR" dirty="0" smtClean="0"/>
              <a:t>úlohy </a:t>
            </a:r>
            <a:r>
              <a:rPr lang="pt-BR" dirty="0"/>
              <a:t>"degenerují" do práce, </a:t>
            </a:r>
            <a:r>
              <a:rPr lang="pt-BR" dirty="0" smtClean="0"/>
              <a:t>rutiny</a:t>
            </a:r>
            <a:endParaRPr lang="cs-CZ" dirty="0" smtClean="0"/>
          </a:p>
          <a:p>
            <a:r>
              <a:rPr lang="en-US" dirty="0" err="1"/>
              <a:t>Umějí</a:t>
            </a:r>
            <a:r>
              <a:rPr lang="en-US" dirty="0"/>
              <a:t> </a:t>
            </a:r>
            <a:r>
              <a:rPr lang="en-US" dirty="0" err="1"/>
              <a:t>improvizovat</a:t>
            </a:r>
            <a:r>
              <a:rPr lang="en-US" dirty="0"/>
              <a:t>, </a:t>
            </a:r>
            <a:r>
              <a:rPr lang="en-US" dirty="0" err="1"/>
              <a:t>když</a:t>
            </a:r>
            <a:r>
              <a:rPr lang="en-US" dirty="0"/>
              <a:t> </a:t>
            </a:r>
            <a:r>
              <a:rPr lang="en-US" dirty="0" err="1"/>
              <a:t>všechno</a:t>
            </a:r>
            <a:r>
              <a:rPr lang="en-US" dirty="0"/>
              <a:t> </a:t>
            </a:r>
            <a:r>
              <a:rPr lang="en-US" dirty="0" err="1"/>
              <a:t>selhalo</a:t>
            </a:r>
            <a:r>
              <a:rPr lang="en-US" dirty="0"/>
              <a:t> a </a:t>
            </a:r>
            <a:r>
              <a:rPr lang="en-US" dirty="0" err="1" smtClean="0"/>
              <a:t>věci</a:t>
            </a:r>
            <a:r>
              <a:rPr lang="cs-CZ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nevyvíjejí</a:t>
            </a:r>
            <a:r>
              <a:rPr lang="en-US" dirty="0"/>
              <a:t>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předpokladů</a:t>
            </a:r>
            <a:r>
              <a:rPr lang="en-US" dirty="0"/>
              <a:t>, </a:t>
            </a:r>
            <a:r>
              <a:rPr lang="en-US" dirty="0" err="1"/>
              <a:t>dokáží</a:t>
            </a:r>
            <a:r>
              <a:rPr lang="en-US" dirty="0"/>
              <a:t> </a:t>
            </a:r>
            <a:r>
              <a:rPr lang="en-US" dirty="0" err="1" smtClean="0"/>
              <a:t>začít</a:t>
            </a:r>
            <a:r>
              <a:rPr lang="cs-CZ" dirty="0" smtClean="0"/>
              <a:t> </a:t>
            </a:r>
            <a:r>
              <a:rPr lang="en-US" dirty="0" err="1" smtClean="0"/>
              <a:t>znovu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neztratit</a:t>
            </a:r>
            <a:r>
              <a:rPr lang="en-US" dirty="0"/>
              <a:t> </a:t>
            </a:r>
            <a:r>
              <a:rPr lang="en-US" dirty="0" err="1"/>
              <a:t>hlavu</a:t>
            </a:r>
            <a:endParaRPr lang="en-US" dirty="0"/>
          </a:p>
          <a:p>
            <a:r>
              <a:rPr lang="en-US" smtClean="0"/>
              <a:t>"</a:t>
            </a:r>
            <a:r>
              <a:rPr lang="en-US" dirty="0" err="1"/>
              <a:t>Netlačí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pilu</a:t>
            </a:r>
            <a:r>
              <a:rPr lang="en-US" dirty="0"/>
              <a:t>" a </a:t>
            </a:r>
            <a:r>
              <a:rPr lang="en-US" dirty="0" err="1"/>
              <a:t>dokáží</a:t>
            </a:r>
            <a:r>
              <a:rPr lang="en-US" dirty="0"/>
              <a:t> se </a:t>
            </a:r>
            <a:r>
              <a:rPr lang="en-US" dirty="0" err="1"/>
              <a:t>přizpůsobit</a:t>
            </a:r>
            <a:endParaRPr lang="en-US" dirty="0"/>
          </a:p>
          <a:p>
            <a:r>
              <a:rPr lang="en-US" dirty="0" err="1"/>
              <a:t>Poskytují</a:t>
            </a:r>
            <a:r>
              <a:rPr lang="en-US" dirty="0"/>
              <a:t> </a:t>
            </a:r>
            <a:r>
              <a:rPr lang="en-US" dirty="0" err="1"/>
              <a:t>ostatním</a:t>
            </a:r>
            <a:r>
              <a:rPr lang="en-US" dirty="0"/>
              <a:t> </a:t>
            </a:r>
            <a:r>
              <a:rPr lang="en-US" dirty="0" err="1"/>
              <a:t>prostor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5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ografologii.blogspot.cz/2007/11/mbti-typologie.html</a:t>
            </a:r>
            <a:endParaRPr lang="cs-CZ" dirty="0" smtClean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i-psychologie.blog.cz/1209/mbti-typologie-osobnosti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i-ris.blog.cz/1507/hloubeji-do-mbti</a:t>
            </a: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15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 - introverti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Energii získávají z </a:t>
            </a:r>
            <a:r>
              <a:rPr lang="en-US" dirty="0" err="1" smtClean="0"/>
              <a:t>vnitřního</a:t>
            </a:r>
            <a:r>
              <a:rPr lang="en-US" dirty="0" smtClean="0"/>
              <a:t> </a:t>
            </a:r>
            <a:r>
              <a:rPr lang="en-US" dirty="0" err="1"/>
              <a:t>světa</a:t>
            </a:r>
            <a:r>
              <a:rPr lang="en-US" dirty="0"/>
              <a:t> </a:t>
            </a:r>
            <a:r>
              <a:rPr lang="en-US" dirty="0" err="1"/>
              <a:t>úvah</a:t>
            </a:r>
            <a:r>
              <a:rPr lang="en-US" dirty="0"/>
              <a:t>, </a:t>
            </a:r>
            <a:r>
              <a:rPr lang="en-US" dirty="0" err="1"/>
              <a:t>pocitů</a:t>
            </a:r>
            <a:r>
              <a:rPr lang="en-US" dirty="0"/>
              <a:t> a </a:t>
            </a:r>
            <a:r>
              <a:rPr lang="en-US" dirty="0" err="1" smtClean="0"/>
              <a:t>myšlenek</a:t>
            </a:r>
            <a:endParaRPr lang="pt-BR" dirty="0"/>
          </a:p>
          <a:p>
            <a:r>
              <a:rPr lang="cs-CZ" dirty="0" smtClean="0"/>
              <a:t>Dobíjí se z </a:t>
            </a:r>
            <a:r>
              <a:rPr lang="en-US" dirty="0" err="1" smtClean="0"/>
              <a:t>času</a:t>
            </a:r>
            <a:r>
              <a:rPr lang="en-US" dirty="0"/>
              <a:t>, </a:t>
            </a:r>
            <a:r>
              <a:rPr lang="en-US" dirty="0" err="1"/>
              <a:t>který</a:t>
            </a:r>
            <a:r>
              <a:rPr lang="en-US" dirty="0"/>
              <a:t> </a:t>
            </a:r>
            <a:r>
              <a:rPr lang="en-US" dirty="0" err="1"/>
              <a:t>stráví</a:t>
            </a:r>
            <a:r>
              <a:rPr lang="en-US" dirty="0"/>
              <a:t> </a:t>
            </a:r>
            <a:r>
              <a:rPr lang="en-US" dirty="0" err="1"/>
              <a:t>sami</a:t>
            </a:r>
            <a:r>
              <a:rPr lang="en-US" dirty="0"/>
              <a:t> se </a:t>
            </a:r>
            <a:r>
              <a:rPr lang="en-US" dirty="0" err="1" smtClean="0"/>
              <a:t>sebou</a:t>
            </a:r>
            <a:endParaRPr lang="cs-CZ" dirty="0" smtClean="0"/>
          </a:p>
          <a:p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někdy</a:t>
            </a:r>
            <a:r>
              <a:rPr lang="en-US" dirty="0"/>
              <a:t> </a:t>
            </a:r>
            <a:r>
              <a:rPr lang="en-US" dirty="0" err="1"/>
              <a:t>jakoby</a:t>
            </a:r>
            <a:r>
              <a:rPr lang="en-US" dirty="0"/>
              <a:t> </a:t>
            </a:r>
            <a:r>
              <a:rPr lang="en-US" dirty="0" err="1"/>
              <a:t>duchem</a:t>
            </a:r>
            <a:r>
              <a:rPr lang="en-US" dirty="0"/>
              <a:t> </a:t>
            </a:r>
            <a:r>
              <a:rPr lang="en-US" dirty="0" err="1"/>
              <a:t>nepřítomní</a:t>
            </a:r>
            <a:endParaRPr lang="en-US" dirty="0"/>
          </a:p>
          <a:p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společnosti</a:t>
            </a:r>
            <a:r>
              <a:rPr lang="en-US" dirty="0"/>
              <a:t> </a:t>
            </a:r>
            <a:r>
              <a:rPr lang="en-US" dirty="0" err="1"/>
              <a:t>tiší</a:t>
            </a:r>
            <a:r>
              <a:rPr lang="en-US" dirty="0"/>
              <a:t> a </a:t>
            </a:r>
            <a:r>
              <a:rPr lang="en-US" dirty="0" err="1"/>
              <a:t>méně</a:t>
            </a:r>
            <a:r>
              <a:rPr lang="en-US" dirty="0"/>
              <a:t> </a:t>
            </a:r>
            <a:r>
              <a:rPr lang="en-US" dirty="0" err="1"/>
              <a:t>iniciativní</a:t>
            </a:r>
            <a:endParaRPr lang="en-US" dirty="0"/>
          </a:p>
          <a:p>
            <a:r>
              <a:rPr lang="pl-PL" dirty="0" smtClean="0"/>
              <a:t>Lidé </a:t>
            </a:r>
            <a:r>
              <a:rPr lang="pl-PL" dirty="0"/>
              <a:t>na ně nedbají, jako by tam ani nebyli</a:t>
            </a:r>
          </a:p>
          <a:p>
            <a:r>
              <a:rPr lang="en-US" dirty="0" err="1" smtClean="0"/>
              <a:t>Podílejí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práci</a:t>
            </a:r>
            <a:r>
              <a:rPr lang="en-US" dirty="0"/>
              <a:t>, </a:t>
            </a:r>
            <a:r>
              <a:rPr lang="en-US" dirty="0" err="1"/>
              <a:t>až</a:t>
            </a:r>
            <a:r>
              <a:rPr lang="en-US" dirty="0"/>
              <a:t> </a:t>
            </a:r>
            <a:r>
              <a:rPr lang="en-US" dirty="0" err="1"/>
              <a:t>když</a:t>
            </a:r>
            <a:r>
              <a:rPr lang="en-US" dirty="0"/>
              <a:t> </a:t>
            </a:r>
            <a:r>
              <a:rPr lang="en-US" dirty="0" err="1"/>
              <a:t>mají</a:t>
            </a:r>
            <a:r>
              <a:rPr lang="en-US" dirty="0"/>
              <a:t> </a:t>
            </a:r>
            <a:r>
              <a:rPr lang="en-US" dirty="0" err="1"/>
              <a:t>věci</a:t>
            </a:r>
            <a:r>
              <a:rPr lang="en-US" dirty="0"/>
              <a:t> </a:t>
            </a:r>
            <a:r>
              <a:rPr lang="en-US" dirty="0" err="1" smtClean="0"/>
              <a:t>promyšleny</a:t>
            </a:r>
            <a:r>
              <a:rPr lang="en-US" dirty="0" smtClean="0"/>
              <a:t>,</a:t>
            </a:r>
            <a:r>
              <a:rPr lang="cs-CZ" dirty="0" smtClean="0"/>
              <a:t> </a:t>
            </a:r>
            <a:r>
              <a:rPr lang="en-US" dirty="0" smtClean="0"/>
              <a:t>a </a:t>
            </a:r>
            <a:r>
              <a:rPr lang="en-US" dirty="0" err="1"/>
              <a:t>vyjadřují</a:t>
            </a:r>
            <a:r>
              <a:rPr lang="en-US" dirty="0"/>
              <a:t>, </a:t>
            </a:r>
            <a:r>
              <a:rPr lang="en-US" dirty="0" err="1"/>
              <a:t>až</a:t>
            </a:r>
            <a:r>
              <a:rPr lang="en-US" dirty="0"/>
              <a:t> </a:t>
            </a:r>
            <a:r>
              <a:rPr lang="en-US" dirty="0" err="1"/>
              <a:t>když</a:t>
            </a:r>
            <a:r>
              <a:rPr lang="en-US" dirty="0"/>
              <a:t> </a:t>
            </a:r>
            <a:r>
              <a:rPr lang="en-US" dirty="0" err="1"/>
              <a:t>mají</a:t>
            </a:r>
            <a:r>
              <a:rPr lang="en-US" dirty="0"/>
              <a:t> </a:t>
            </a:r>
            <a:r>
              <a:rPr lang="en-US" dirty="0" err="1"/>
              <a:t>názor</a:t>
            </a:r>
            <a:r>
              <a:rPr lang="en-US" dirty="0"/>
              <a:t> </a:t>
            </a:r>
            <a:r>
              <a:rPr lang="en-US" dirty="0" err="1" smtClean="0"/>
              <a:t>dobře</a:t>
            </a:r>
            <a:r>
              <a:rPr lang="cs-CZ" dirty="0" smtClean="0"/>
              <a:t> </a:t>
            </a:r>
            <a:r>
              <a:rPr lang="en-US" dirty="0" err="1" smtClean="0"/>
              <a:t>zformulován</a:t>
            </a:r>
            <a:endParaRPr lang="en-US" dirty="0"/>
          </a:p>
          <a:p>
            <a:r>
              <a:rPr lang="en-US" dirty="0" err="1"/>
              <a:t>Musejí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občas</a:t>
            </a:r>
            <a:r>
              <a:rPr lang="en-US" dirty="0"/>
              <a:t> </a:t>
            </a:r>
            <a:r>
              <a:rPr lang="en-US" dirty="0" err="1"/>
              <a:t>vytahováni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svých</a:t>
            </a:r>
            <a:r>
              <a:rPr lang="en-US" dirty="0"/>
              <a:t> "</a:t>
            </a:r>
            <a:r>
              <a:rPr lang="en-US" dirty="0" err="1"/>
              <a:t>ulit</a:t>
            </a:r>
            <a:r>
              <a:rPr lang="en-US" dirty="0"/>
              <a:t>", </a:t>
            </a:r>
            <a:r>
              <a:rPr lang="en-US" dirty="0" err="1" smtClean="0"/>
              <a:t>aby</a:t>
            </a:r>
            <a:r>
              <a:rPr lang="cs-CZ" dirty="0" smtClean="0"/>
              <a:t> </a:t>
            </a:r>
            <a:r>
              <a:rPr lang="en-US" dirty="0" err="1" smtClean="0"/>
              <a:t>ostatním</a:t>
            </a:r>
            <a:r>
              <a:rPr lang="en-US" dirty="0" smtClean="0"/>
              <a:t> </a:t>
            </a:r>
            <a:r>
              <a:rPr lang="en-US" dirty="0" err="1"/>
              <a:t>řekli</a:t>
            </a:r>
            <a:r>
              <a:rPr lang="en-US" dirty="0"/>
              <a:t> </a:t>
            </a:r>
            <a:r>
              <a:rPr lang="en-US" dirty="0" err="1"/>
              <a:t>svůj</a:t>
            </a:r>
            <a:r>
              <a:rPr lang="en-US" dirty="0"/>
              <a:t> </a:t>
            </a:r>
            <a:r>
              <a:rPr lang="en-US" dirty="0" err="1"/>
              <a:t>názor</a:t>
            </a:r>
            <a:r>
              <a:rPr lang="en-US" dirty="0"/>
              <a:t>, co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myslí</a:t>
            </a:r>
            <a:endParaRPr lang="en-US" dirty="0"/>
          </a:p>
          <a:p>
            <a:r>
              <a:rPr lang="en-US" dirty="0" err="1"/>
              <a:t>Neposkytují</a:t>
            </a:r>
            <a:r>
              <a:rPr lang="en-US" dirty="0"/>
              <a:t> </a:t>
            </a:r>
            <a:r>
              <a:rPr lang="en-US" dirty="0" err="1"/>
              <a:t>příliš</a:t>
            </a:r>
            <a:r>
              <a:rPr lang="en-US" dirty="0"/>
              <a:t> </a:t>
            </a:r>
            <a:r>
              <a:rPr lang="en-US" dirty="0" err="1"/>
              <a:t>mnoho</a:t>
            </a:r>
            <a:r>
              <a:rPr lang="en-US" dirty="0"/>
              <a:t> </a:t>
            </a:r>
            <a:r>
              <a:rPr lang="en-US" dirty="0" err="1"/>
              <a:t>zpětné</a:t>
            </a:r>
            <a:r>
              <a:rPr lang="en-US" dirty="0"/>
              <a:t> </a:t>
            </a:r>
            <a:r>
              <a:rPr lang="en-US" dirty="0" err="1"/>
              <a:t>vazby</a:t>
            </a:r>
            <a:r>
              <a:rPr lang="en-US" dirty="0"/>
              <a:t> a </a:t>
            </a:r>
            <a:r>
              <a:rPr lang="en-US" dirty="0" err="1"/>
              <a:t>ani</a:t>
            </a:r>
            <a:r>
              <a:rPr lang="en-US" dirty="0"/>
              <a:t> </a:t>
            </a:r>
            <a:r>
              <a:rPr lang="en-US" dirty="0" err="1" smtClean="0"/>
              <a:t>sami</a:t>
            </a:r>
            <a:r>
              <a:rPr lang="cs-CZ" dirty="0" smtClean="0"/>
              <a:t> </a:t>
            </a:r>
            <a:r>
              <a:rPr lang="en-US" dirty="0" err="1" smtClean="0"/>
              <a:t>ji</a:t>
            </a:r>
            <a:r>
              <a:rPr lang="en-US" dirty="0" smtClean="0"/>
              <a:t> </a:t>
            </a:r>
            <a:r>
              <a:rPr lang="en-US" dirty="0" err="1"/>
              <a:t>nijak</a:t>
            </a:r>
            <a:r>
              <a:rPr lang="en-US" dirty="0"/>
              <a:t> </a:t>
            </a:r>
            <a:r>
              <a:rPr lang="en-US" dirty="0" err="1"/>
              <a:t>zvlášť</a:t>
            </a:r>
            <a:r>
              <a:rPr lang="en-US" dirty="0"/>
              <a:t> </a:t>
            </a:r>
            <a:r>
              <a:rPr lang="en-US" dirty="0" err="1" smtClean="0"/>
              <a:t>nevyžadují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7711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 - extraverti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Dobíjejí se z </a:t>
            </a:r>
            <a:r>
              <a:rPr lang="en-US" dirty="0" err="1"/>
              <a:t>vnějšího</a:t>
            </a:r>
            <a:r>
              <a:rPr lang="en-US" dirty="0"/>
              <a:t> </a:t>
            </a:r>
            <a:r>
              <a:rPr lang="en-US" dirty="0" err="1"/>
              <a:t>světa</a:t>
            </a:r>
            <a:r>
              <a:rPr lang="en-US" dirty="0"/>
              <a:t>, z </a:t>
            </a:r>
            <a:r>
              <a:rPr lang="en-US" dirty="0" err="1"/>
              <a:t>okolí</a:t>
            </a:r>
            <a:r>
              <a:rPr lang="en-US" dirty="0"/>
              <a:t>, z </a:t>
            </a:r>
            <a:r>
              <a:rPr lang="en-US" dirty="0" err="1"/>
              <a:t>lidí</a:t>
            </a:r>
            <a:r>
              <a:rPr lang="en-US" dirty="0"/>
              <a:t>, </a:t>
            </a:r>
            <a:r>
              <a:rPr lang="en-US" dirty="0" err="1"/>
              <a:t>činností</a:t>
            </a:r>
            <a:r>
              <a:rPr lang="en-US" dirty="0"/>
              <a:t> </a:t>
            </a:r>
            <a:endParaRPr lang="cs-CZ" dirty="0" smtClean="0"/>
          </a:p>
          <a:p>
            <a:r>
              <a:rPr lang="pl-PL" dirty="0" smtClean="0"/>
              <a:t>Jednají z </a:t>
            </a:r>
            <a:r>
              <a:rPr lang="pl-PL" dirty="0"/>
              <a:t>popudu, bez rozmýšlení, metoda </a:t>
            </a:r>
            <a:r>
              <a:rPr lang="pl-PL" dirty="0" smtClean="0"/>
              <a:t>pokusu </a:t>
            </a:r>
            <a:r>
              <a:rPr lang="en-US" dirty="0" smtClean="0"/>
              <a:t>a </a:t>
            </a:r>
            <a:r>
              <a:rPr lang="en-US" dirty="0" err="1"/>
              <a:t>omylu</a:t>
            </a:r>
            <a:endParaRPr lang="en-US" dirty="0"/>
          </a:p>
          <a:p>
            <a:r>
              <a:rPr lang="en-US" dirty="0" err="1" smtClean="0"/>
              <a:t>Rozvíj</a:t>
            </a:r>
            <a:r>
              <a:rPr lang="cs-CZ" dirty="0" err="1" smtClean="0"/>
              <a:t>ejí</a:t>
            </a:r>
            <a:r>
              <a:rPr lang="en-US" dirty="0" smtClean="0"/>
              <a:t> </a:t>
            </a:r>
            <a:r>
              <a:rPr lang="en-US" dirty="0" err="1"/>
              <a:t>myšlenky</a:t>
            </a:r>
            <a:r>
              <a:rPr lang="en-US" dirty="0"/>
              <a:t> a </a:t>
            </a:r>
            <a:r>
              <a:rPr lang="en-US" dirty="0" err="1"/>
              <a:t>nápady</a:t>
            </a:r>
            <a:r>
              <a:rPr lang="en-US" dirty="0"/>
              <a:t> v </a:t>
            </a:r>
            <a:r>
              <a:rPr lang="en-US" dirty="0" err="1"/>
              <a:t>debatě</a:t>
            </a:r>
            <a:r>
              <a:rPr lang="en-US" dirty="0"/>
              <a:t> s </a:t>
            </a:r>
            <a:r>
              <a:rPr lang="en-US" dirty="0" err="1"/>
              <a:t>ostatními</a:t>
            </a:r>
            <a:endParaRPr lang="en-US" dirty="0"/>
          </a:p>
          <a:p>
            <a:r>
              <a:rPr lang="cs-CZ" dirty="0" smtClean="0"/>
              <a:t>Těší je z</a:t>
            </a:r>
            <a:r>
              <a:rPr lang="en-US" dirty="0" err="1" smtClean="0"/>
              <a:t>nát</a:t>
            </a:r>
            <a:r>
              <a:rPr lang="en-US" dirty="0" smtClean="0"/>
              <a:t> </a:t>
            </a:r>
            <a:r>
              <a:rPr lang="en-US" dirty="0" err="1"/>
              <a:t>hodně</a:t>
            </a:r>
            <a:r>
              <a:rPr lang="en-US" dirty="0"/>
              <a:t> </a:t>
            </a:r>
            <a:r>
              <a:rPr lang="en-US" dirty="0" err="1"/>
              <a:t>lidí</a:t>
            </a:r>
            <a:r>
              <a:rPr lang="en-US" dirty="0"/>
              <a:t> a </a:t>
            </a:r>
            <a:r>
              <a:rPr lang="en-US" dirty="0" err="1"/>
              <a:t>věcí</a:t>
            </a:r>
            <a:r>
              <a:rPr lang="en-US" dirty="0"/>
              <a:t>, i </a:t>
            </a:r>
            <a:r>
              <a:rPr lang="en-US" dirty="0" err="1"/>
              <a:t>když</a:t>
            </a:r>
            <a:r>
              <a:rPr lang="en-US" dirty="0"/>
              <a:t> </a:t>
            </a:r>
            <a:r>
              <a:rPr lang="en-US" dirty="0" err="1"/>
              <a:t>někdy</a:t>
            </a:r>
            <a:r>
              <a:rPr lang="en-US" dirty="0"/>
              <a:t> </a:t>
            </a:r>
            <a:r>
              <a:rPr lang="en-US" dirty="0" err="1"/>
              <a:t>třeba</a:t>
            </a:r>
            <a:r>
              <a:rPr lang="en-US" dirty="0"/>
              <a:t> </a:t>
            </a:r>
            <a:r>
              <a:rPr lang="en-US" dirty="0" err="1" smtClean="0"/>
              <a:t>jen</a:t>
            </a:r>
            <a:r>
              <a:rPr lang="cs-CZ" dirty="0" smtClean="0"/>
              <a:t> </a:t>
            </a:r>
            <a:r>
              <a:rPr lang="en-US" dirty="0" err="1" smtClean="0"/>
              <a:t>povrchně</a:t>
            </a:r>
            <a:endParaRPr lang="cs-CZ" dirty="0" smtClean="0"/>
          </a:p>
          <a:p>
            <a:r>
              <a:rPr lang="en-US" dirty="0" err="1"/>
              <a:t>Rádi</a:t>
            </a:r>
            <a:r>
              <a:rPr lang="en-US" dirty="0"/>
              <a:t> </a:t>
            </a:r>
            <a:r>
              <a:rPr lang="en-US" dirty="0" err="1"/>
              <a:t>zahrnují</a:t>
            </a:r>
            <a:r>
              <a:rPr lang="en-US" dirty="0"/>
              <a:t> </a:t>
            </a:r>
            <a:r>
              <a:rPr lang="en-US" dirty="0" err="1"/>
              <a:t>jiné</a:t>
            </a:r>
            <a:r>
              <a:rPr lang="en-US" dirty="0"/>
              <a:t> do </a:t>
            </a:r>
            <a:r>
              <a:rPr lang="en-US" dirty="0" err="1"/>
              <a:t>svých</a:t>
            </a:r>
            <a:r>
              <a:rPr lang="en-US" dirty="0"/>
              <a:t> </a:t>
            </a:r>
            <a:r>
              <a:rPr lang="en-US" dirty="0" err="1"/>
              <a:t>činností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 smtClean="0"/>
              <a:t>js</a:t>
            </a:r>
            <a:r>
              <a:rPr lang="cs-CZ" dirty="0" smtClean="0"/>
              <a:t>ou </a:t>
            </a:r>
            <a:r>
              <a:rPr lang="en-US" dirty="0" err="1" smtClean="0"/>
              <a:t>zahrnován</a:t>
            </a:r>
            <a:r>
              <a:rPr lang="cs-CZ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jinými</a:t>
            </a:r>
            <a:r>
              <a:rPr lang="en-US" dirty="0"/>
              <a:t> do </a:t>
            </a:r>
            <a:r>
              <a:rPr lang="en-US" dirty="0" err="1" smtClean="0"/>
              <a:t>jejich</a:t>
            </a:r>
            <a:endParaRPr lang="cs-CZ" dirty="0" smtClean="0"/>
          </a:p>
          <a:p>
            <a:r>
              <a:rPr lang="en-US" dirty="0" err="1"/>
              <a:t>Nenechávají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obvykle</a:t>
            </a:r>
            <a:r>
              <a:rPr lang="en-US" dirty="0"/>
              <a:t> </a:t>
            </a:r>
            <a:r>
              <a:rPr lang="en-US" dirty="0" err="1"/>
              <a:t>věci</a:t>
            </a:r>
            <a:r>
              <a:rPr lang="en-US" dirty="0"/>
              <a:t> pro </a:t>
            </a:r>
            <a:r>
              <a:rPr lang="en-US" dirty="0" err="1"/>
              <a:t>sebe</a:t>
            </a:r>
            <a:r>
              <a:rPr lang="en-US" dirty="0"/>
              <a:t>, </a:t>
            </a:r>
            <a:r>
              <a:rPr lang="cs-CZ" dirty="0"/>
              <a:t> </a:t>
            </a:r>
            <a:r>
              <a:rPr lang="cs-CZ" dirty="0" smtClean="0"/>
              <a:t>jsou </a:t>
            </a:r>
            <a:r>
              <a:rPr lang="en-US" dirty="0" err="1" smtClean="0"/>
              <a:t>výřeční</a:t>
            </a:r>
            <a:r>
              <a:rPr lang="en-US" dirty="0" smtClean="0"/>
              <a:t>,</a:t>
            </a:r>
            <a:r>
              <a:rPr lang="cs-CZ" dirty="0" smtClean="0"/>
              <a:t> </a:t>
            </a:r>
            <a:r>
              <a:rPr lang="en-US" dirty="0" err="1" smtClean="0"/>
              <a:t>dávají</a:t>
            </a:r>
            <a:r>
              <a:rPr lang="en-US" dirty="0" smtClean="0"/>
              <a:t> </a:t>
            </a:r>
            <a:r>
              <a:rPr lang="en-US" dirty="0" err="1"/>
              <a:t>najevo</a:t>
            </a:r>
            <a:r>
              <a:rPr lang="en-US" dirty="0"/>
              <a:t>, co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myslí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 smtClean="0"/>
              <a:t>cítí</a:t>
            </a:r>
            <a:endParaRPr lang="cs-CZ" dirty="0" smtClean="0"/>
          </a:p>
          <a:p>
            <a:r>
              <a:rPr lang="en-US" dirty="0" err="1"/>
              <a:t>Ostatní</a:t>
            </a:r>
            <a:r>
              <a:rPr lang="en-US" dirty="0"/>
              <a:t> "</a:t>
            </a:r>
            <a:r>
              <a:rPr lang="en-US" dirty="0" err="1" smtClean="0"/>
              <a:t>převálcuj</a:t>
            </a:r>
            <a:r>
              <a:rPr lang="cs-CZ" dirty="0" smtClean="0"/>
              <a:t>í</a:t>
            </a:r>
            <a:r>
              <a:rPr lang="en-US" dirty="0" smtClean="0"/>
              <a:t>" </a:t>
            </a:r>
            <a:r>
              <a:rPr lang="en-US" dirty="0"/>
              <a:t>a </a:t>
            </a:r>
            <a:r>
              <a:rPr lang="en-US" dirty="0" err="1"/>
              <a:t>nedají</a:t>
            </a:r>
            <a:r>
              <a:rPr lang="en-US" dirty="0"/>
              <a:t> </a:t>
            </a:r>
            <a:r>
              <a:rPr lang="en-US" dirty="0" err="1"/>
              <a:t>jim</a:t>
            </a:r>
            <a:r>
              <a:rPr lang="en-US" dirty="0"/>
              <a:t> </a:t>
            </a:r>
            <a:r>
              <a:rPr lang="en-US" dirty="0" err="1"/>
              <a:t>příležitost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cs-CZ" dirty="0" smtClean="0"/>
              <a:t> </a:t>
            </a:r>
            <a:r>
              <a:rPr lang="en-US" dirty="0" err="1" smtClean="0"/>
              <a:t>projevit</a:t>
            </a:r>
            <a:endParaRPr lang="en-US" dirty="0"/>
          </a:p>
          <a:p>
            <a:r>
              <a:rPr lang="en-US" dirty="0" err="1" smtClean="0"/>
              <a:t>Mohou</a:t>
            </a:r>
            <a:r>
              <a:rPr lang="en-US" dirty="0" smtClean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 smtClean="0"/>
              <a:t>povrchní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0192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Psychické funkce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 </a:t>
            </a:r>
            <a:r>
              <a:rPr lang="en-US" dirty="0" err="1"/>
              <a:t>bdělém</a:t>
            </a:r>
            <a:r>
              <a:rPr lang="en-US" dirty="0"/>
              <a:t> </a:t>
            </a:r>
            <a:r>
              <a:rPr lang="en-US" dirty="0" err="1"/>
              <a:t>stavu</a:t>
            </a:r>
            <a:r>
              <a:rPr lang="en-US" dirty="0"/>
              <a:t>, </a:t>
            </a:r>
            <a:r>
              <a:rPr lang="en-US" dirty="0" err="1"/>
              <a:t>když</a:t>
            </a:r>
            <a:r>
              <a:rPr lang="en-US" dirty="0"/>
              <a:t> je </a:t>
            </a:r>
            <a:r>
              <a:rPr lang="en-US" dirty="0" err="1" smtClean="0"/>
              <a:t>naše</a:t>
            </a:r>
            <a:r>
              <a:rPr lang="cs-CZ" dirty="0" smtClean="0"/>
              <a:t> </a:t>
            </a:r>
            <a:r>
              <a:rPr lang="en-US" dirty="0" err="1" smtClean="0"/>
              <a:t>mysl</a:t>
            </a:r>
            <a:r>
              <a:rPr lang="en-US" dirty="0" smtClean="0"/>
              <a:t> </a:t>
            </a:r>
            <a:r>
              <a:rPr lang="en-US" dirty="0" err="1"/>
              <a:t>aktivní</a:t>
            </a:r>
            <a:r>
              <a:rPr lang="en-US" dirty="0"/>
              <a:t>, je </a:t>
            </a:r>
            <a:r>
              <a:rPr lang="en-US" dirty="0" err="1"/>
              <a:t>naše</a:t>
            </a:r>
            <a:r>
              <a:rPr lang="en-US" dirty="0"/>
              <a:t> </a:t>
            </a:r>
            <a:r>
              <a:rPr lang="en-US" dirty="0" err="1"/>
              <a:t>vědomí</a:t>
            </a:r>
            <a:r>
              <a:rPr lang="en-US" dirty="0"/>
              <a:t> </a:t>
            </a:r>
            <a:r>
              <a:rPr lang="en-US" dirty="0" err="1"/>
              <a:t>zaměstnáno</a:t>
            </a:r>
            <a:r>
              <a:rPr lang="en-US" dirty="0"/>
              <a:t> </a:t>
            </a:r>
            <a:r>
              <a:rPr lang="en-US" dirty="0" err="1" smtClean="0"/>
              <a:t>dvěma</a:t>
            </a:r>
            <a:r>
              <a:rPr lang="cs-CZ" dirty="0" smtClean="0"/>
              <a:t> </a:t>
            </a:r>
            <a:r>
              <a:rPr lang="en-US" dirty="0" err="1" smtClean="0"/>
              <a:t>hlavními</a:t>
            </a:r>
            <a:r>
              <a:rPr lang="en-US" dirty="0" smtClean="0"/>
              <a:t> </a:t>
            </a:r>
            <a:r>
              <a:rPr lang="en-US" dirty="0" err="1"/>
              <a:t>procesy</a:t>
            </a:r>
            <a:r>
              <a:rPr lang="en-US" dirty="0"/>
              <a:t>, </a:t>
            </a:r>
            <a:r>
              <a:rPr lang="en-US" dirty="0" err="1"/>
              <a:t>dvěma</a:t>
            </a:r>
            <a:r>
              <a:rPr lang="en-US" dirty="0"/>
              <a:t> </a:t>
            </a:r>
            <a:r>
              <a:rPr lang="en-US" dirty="0" err="1"/>
              <a:t>psychickými</a:t>
            </a:r>
            <a:r>
              <a:rPr lang="en-US" dirty="0"/>
              <a:t> </a:t>
            </a:r>
            <a:r>
              <a:rPr lang="en-US" dirty="0" err="1"/>
              <a:t>funkcemi</a:t>
            </a:r>
            <a:r>
              <a:rPr lang="en-US" dirty="0" smtClean="0"/>
              <a:t>: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en-US" dirty="0" err="1" smtClean="0"/>
              <a:t>příjmem</a:t>
            </a:r>
            <a:r>
              <a:rPr lang="en-US" dirty="0" smtClean="0"/>
              <a:t> </a:t>
            </a:r>
            <a:r>
              <a:rPr lang="en-US" dirty="0" err="1" smtClean="0"/>
              <a:t>informací</a:t>
            </a:r>
            <a:r>
              <a:rPr lang="cs-CZ" dirty="0" smtClean="0"/>
              <a:t> -</a:t>
            </a:r>
            <a:r>
              <a:rPr lang="en-US" dirty="0" smtClean="0"/>
              <a:t> </a:t>
            </a:r>
            <a:r>
              <a:rPr lang="en-US" i="1" dirty="0" err="1"/>
              <a:t>vnímáním</a:t>
            </a:r>
            <a:r>
              <a:rPr lang="en-US" i="1" dirty="0"/>
              <a:t> </a:t>
            </a:r>
            <a:endParaRPr lang="en-US" dirty="0"/>
          </a:p>
          <a:p>
            <a:r>
              <a:rPr lang="en-US" dirty="0" err="1" smtClean="0"/>
              <a:t>vyhodnocováním</a:t>
            </a:r>
            <a:r>
              <a:rPr lang="en-US" dirty="0" smtClean="0"/>
              <a:t> </a:t>
            </a:r>
            <a:r>
              <a:rPr lang="en-US" dirty="0" err="1" smtClean="0"/>
              <a:t>informací</a:t>
            </a:r>
            <a:r>
              <a:rPr lang="cs-CZ" dirty="0" smtClean="0"/>
              <a:t> - </a:t>
            </a:r>
            <a:r>
              <a:rPr lang="en-US" i="1" dirty="0" err="1" smtClean="0"/>
              <a:t>usuzováním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0430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Příjem informací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pěti</a:t>
            </a:r>
            <a:r>
              <a:rPr lang="en-US" dirty="0" smtClean="0"/>
              <a:t> </a:t>
            </a:r>
            <a:r>
              <a:rPr lang="en-US" i="1" dirty="0" err="1" smtClean="0"/>
              <a:t>smysly</a:t>
            </a:r>
            <a:r>
              <a:rPr lang="cs-CZ" i="1" dirty="0" smtClean="0"/>
              <a:t> – smyslové vnímání</a:t>
            </a:r>
            <a:endParaRPr lang="en-US" i="1" dirty="0"/>
          </a:p>
          <a:p>
            <a:r>
              <a:rPr lang="en-US" dirty="0" err="1"/>
              <a:t>nebo</a:t>
            </a:r>
            <a:r>
              <a:rPr lang="en-US" dirty="0"/>
              <a:t> "</a:t>
            </a:r>
            <a:r>
              <a:rPr lang="en-US" dirty="0" err="1"/>
              <a:t>šestým</a:t>
            </a:r>
            <a:r>
              <a:rPr lang="en-US" dirty="0"/>
              <a:t> </a:t>
            </a:r>
            <a:r>
              <a:rPr lang="en-US" dirty="0" err="1" smtClean="0"/>
              <a:t>smyslem</a:t>
            </a:r>
            <a:r>
              <a:rPr lang="en-US" dirty="0" smtClean="0"/>
              <a:t>„</a:t>
            </a:r>
            <a:r>
              <a:rPr lang="cs-CZ" dirty="0" smtClean="0"/>
              <a:t> - </a:t>
            </a:r>
            <a:r>
              <a:rPr lang="en-US" i="1" dirty="0" err="1" smtClean="0"/>
              <a:t>intuicí</a:t>
            </a:r>
            <a:r>
              <a:rPr lang="en-US" dirty="0" smtClean="0"/>
              <a:t>.</a:t>
            </a:r>
            <a:endParaRPr lang="cs-CZ" dirty="0" smtClean="0"/>
          </a:p>
          <a:p>
            <a:endParaRPr lang="en-US" dirty="0"/>
          </a:p>
        </p:txBody>
      </p:sp>
      <p:pic>
        <p:nvPicPr>
          <p:cNvPr id="4" name="Obrázek 3"/>
          <p:cNvPicPr/>
          <p:nvPr/>
        </p:nvPicPr>
        <p:blipFill rotWithShape="1">
          <a:blip r:embed="rId2"/>
          <a:srcRect l="26015" t="55593" r="48708" b="21039"/>
          <a:stretch/>
        </p:blipFill>
        <p:spPr bwMode="auto">
          <a:xfrm>
            <a:off x="3104416" y="3573016"/>
            <a:ext cx="3528392" cy="27363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420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 - smyslové vnímání (</a:t>
            </a:r>
            <a:r>
              <a:rPr lang="cs-CZ" dirty="0" err="1" smtClean="0"/>
              <a:t>sense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Pracují na základě k</a:t>
            </a:r>
            <a:r>
              <a:rPr lang="en-US" dirty="0" err="1" smtClean="0"/>
              <a:t>onkrétní</a:t>
            </a:r>
            <a:r>
              <a:rPr lang="en-US" dirty="0" smtClean="0"/>
              <a:t> </a:t>
            </a:r>
            <a:r>
              <a:rPr lang="en-US" dirty="0" err="1"/>
              <a:t>zkušenosti</a:t>
            </a:r>
            <a:endParaRPr lang="en-US" dirty="0"/>
          </a:p>
          <a:p>
            <a:r>
              <a:rPr lang="cs-CZ" dirty="0" smtClean="0"/>
              <a:t>Věnují pozornost d</a:t>
            </a:r>
            <a:r>
              <a:rPr lang="en-US" dirty="0" err="1" smtClean="0"/>
              <a:t>etailům</a:t>
            </a:r>
            <a:r>
              <a:rPr lang="cs-CZ" dirty="0" smtClean="0"/>
              <a:t>, jednotlivým č</a:t>
            </a:r>
            <a:r>
              <a:rPr lang="en-US" dirty="0" err="1" smtClean="0"/>
              <a:t>ástem</a:t>
            </a:r>
            <a:r>
              <a:rPr lang="en-US" dirty="0" smtClean="0"/>
              <a:t> </a:t>
            </a:r>
            <a:r>
              <a:rPr lang="cs-CZ" dirty="0" smtClean="0"/>
              <a:t>z </a:t>
            </a:r>
            <a:r>
              <a:rPr lang="en-US" dirty="0" err="1" smtClean="0"/>
              <a:t>celku</a:t>
            </a:r>
            <a:endParaRPr lang="en-US" dirty="0"/>
          </a:p>
          <a:p>
            <a:r>
              <a:rPr lang="en-US" dirty="0" err="1"/>
              <a:t>Faktům</a:t>
            </a:r>
            <a:r>
              <a:rPr lang="en-US" dirty="0"/>
              <a:t>, </a:t>
            </a:r>
            <a:r>
              <a:rPr lang="en-US" dirty="0" err="1"/>
              <a:t>datům</a:t>
            </a:r>
            <a:r>
              <a:rPr lang="en-US" dirty="0"/>
              <a:t>, </a:t>
            </a:r>
            <a:r>
              <a:rPr lang="en-US" dirty="0" err="1"/>
              <a:t>tomu</a:t>
            </a:r>
            <a:r>
              <a:rPr lang="en-US" dirty="0"/>
              <a:t>, co </a:t>
            </a:r>
            <a:r>
              <a:rPr lang="en-US" dirty="0" err="1"/>
              <a:t>lze</a:t>
            </a:r>
            <a:r>
              <a:rPr lang="en-US" dirty="0"/>
              <a:t> </a:t>
            </a:r>
            <a:r>
              <a:rPr lang="en-US" dirty="0" err="1"/>
              <a:t>uchopit</a:t>
            </a:r>
            <a:r>
              <a:rPr lang="en-US" dirty="0"/>
              <a:t> </a:t>
            </a:r>
            <a:r>
              <a:rPr lang="en-US" dirty="0" err="1"/>
              <a:t>smysly</a:t>
            </a:r>
            <a:endParaRPr lang="en-US" dirty="0"/>
          </a:p>
          <a:p>
            <a:r>
              <a:rPr lang="en-US" dirty="0" err="1"/>
              <a:t>Podrobnému</a:t>
            </a:r>
            <a:r>
              <a:rPr lang="en-US" dirty="0"/>
              <a:t> </a:t>
            </a:r>
            <a:r>
              <a:rPr lang="en-US" dirty="0" err="1" smtClean="0"/>
              <a:t>zkoumání</a:t>
            </a:r>
            <a:endParaRPr lang="cs-CZ" dirty="0" smtClean="0"/>
          </a:p>
          <a:p>
            <a:r>
              <a:rPr lang="cs-CZ" dirty="0" err="1" smtClean="0"/>
              <a:t>V</a:t>
            </a:r>
            <a:r>
              <a:rPr lang="en-US" dirty="0" err="1" smtClean="0"/>
              <a:t>idí</a:t>
            </a:r>
            <a:r>
              <a:rPr lang="en-US" dirty="0" smtClean="0"/>
              <a:t> </a:t>
            </a:r>
            <a:r>
              <a:rPr lang="en-US" dirty="0" err="1"/>
              <a:t>dříve</a:t>
            </a:r>
            <a:r>
              <a:rPr lang="en-US" dirty="0"/>
              <a:t> "</a:t>
            </a:r>
            <a:r>
              <a:rPr lang="en-US" dirty="0" err="1"/>
              <a:t>stromy</a:t>
            </a:r>
            <a:r>
              <a:rPr lang="en-US" dirty="0"/>
              <a:t>" </a:t>
            </a:r>
            <a:r>
              <a:rPr lang="en-US" dirty="0" err="1"/>
              <a:t>než</a:t>
            </a:r>
            <a:r>
              <a:rPr lang="en-US" dirty="0"/>
              <a:t> "</a:t>
            </a:r>
            <a:r>
              <a:rPr lang="en-US" dirty="0" smtClean="0"/>
              <a:t>les„</a:t>
            </a:r>
            <a:endParaRPr lang="cs-CZ" dirty="0" smtClean="0"/>
          </a:p>
          <a:p>
            <a:r>
              <a:rPr lang="cs-CZ" dirty="0" smtClean="0"/>
              <a:t>Mají s</a:t>
            </a:r>
            <a:r>
              <a:rPr lang="en-US" dirty="0" err="1" smtClean="0"/>
              <a:t>mysl</a:t>
            </a:r>
            <a:r>
              <a:rPr lang="en-US" dirty="0" smtClean="0"/>
              <a:t> </a:t>
            </a:r>
            <a:r>
              <a:rPr lang="en-US" dirty="0"/>
              <a:t>pro </a:t>
            </a:r>
            <a:r>
              <a:rPr lang="en-US" dirty="0" err="1"/>
              <a:t>realitu</a:t>
            </a:r>
            <a:r>
              <a:rPr lang="en-US" dirty="0"/>
              <a:t>, </a:t>
            </a:r>
            <a:r>
              <a:rPr lang="en-US" dirty="0" err="1"/>
              <a:t>užitečnost</a:t>
            </a:r>
            <a:r>
              <a:rPr lang="en-US" dirty="0"/>
              <a:t> a </a:t>
            </a:r>
            <a:r>
              <a:rPr lang="en-US" dirty="0" err="1" smtClean="0"/>
              <a:t>pragmatičnost</a:t>
            </a:r>
            <a:endParaRPr lang="cs-CZ" dirty="0" smtClean="0"/>
          </a:p>
          <a:p>
            <a:r>
              <a:rPr lang="en-US" dirty="0" err="1"/>
              <a:t>Mají</a:t>
            </a:r>
            <a:r>
              <a:rPr lang="en-US" dirty="0"/>
              <a:t> </a:t>
            </a:r>
            <a:r>
              <a:rPr lang="en-US" dirty="0" err="1"/>
              <a:t>opatrný</a:t>
            </a:r>
            <a:r>
              <a:rPr lang="en-US" dirty="0"/>
              <a:t>, </a:t>
            </a:r>
            <a:r>
              <a:rPr lang="en-US" dirty="0" err="1"/>
              <a:t>zdrženlivý</a:t>
            </a:r>
            <a:r>
              <a:rPr lang="en-US" dirty="0"/>
              <a:t> </a:t>
            </a:r>
            <a:r>
              <a:rPr lang="en-US" dirty="0" err="1"/>
              <a:t>přístup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 smtClean="0"/>
              <a:t>změnám</a:t>
            </a:r>
            <a:endParaRPr lang="cs-CZ" dirty="0" smtClean="0"/>
          </a:p>
          <a:p>
            <a:r>
              <a:rPr lang="en-US" dirty="0"/>
              <a:t>"</a:t>
            </a:r>
            <a:r>
              <a:rPr lang="en-US" dirty="0" err="1" smtClean="0"/>
              <a:t>nestříl</a:t>
            </a:r>
            <a:r>
              <a:rPr lang="cs-CZ" dirty="0" smtClean="0"/>
              <a:t>í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boku</a:t>
            </a:r>
            <a:r>
              <a:rPr lang="en-US" dirty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371192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 - intuice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Mají </a:t>
            </a:r>
            <a:r>
              <a:rPr lang="en-US" dirty="0" err="1" smtClean="0"/>
              <a:t>zájmem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kombinace</a:t>
            </a:r>
            <a:r>
              <a:rPr lang="en-US" dirty="0"/>
              <a:t> </a:t>
            </a:r>
            <a:r>
              <a:rPr lang="en-US" dirty="0" smtClean="0"/>
              <a:t>a</a:t>
            </a:r>
            <a:r>
              <a:rPr lang="cs-CZ" dirty="0" smtClean="0"/>
              <a:t> </a:t>
            </a:r>
            <a:r>
              <a:rPr lang="en-US" dirty="0" err="1" smtClean="0"/>
              <a:t>budoucí</a:t>
            </a:r>
            <a:r>
              <a:rPr lang="en-US" dirty="0" smtClean="0"/>
              <a:t> </a:t>
            </a:r>
            <a:r>
              <a:rPr lang="en-US" dirty="0" err="1" smtClean="0"/>
              <a:t>možnosti</a:t>
            </a:r>
            <a:endParaRPr lang="cs-CZ" dirty="0" smtClean="0"/>
          </a:p>
          <a:p>
            <a:r>
              <a:rPr lang="cs-CZ" dirty="0" smtClean="0"/>
              <a:t>V</a:t>
            </a:r>
            <a:r>
              <a:rPr lang="en-US" dirty="0" err="1" smtClean="0"/>
              <a:t>idí</a:t>
            </a:r>
            <a:r>
              <a:rPr lang="en-US" dirty="0" smtClean="0"/>
              <a:t> </a:t>
            </a:r>
            <a:r>
              <a:rPr lang="en-US" dirty="0" err="1"/>
              <a:t>dříve</a:t>
            </a:r>
            <a:r>
              <a:rPr lang="en-US" dirty="0"/>
              <a:t> "les" </a:t>
            </a:r>
            <a:r>
              <a:rPr lang="en-US" dirty="0" err="1"/>
              <a:t>než</a:t>
            </a:r>
            <a:r>
              <a:rPr lang="en-US" dirty="0"/>
              <a:t> "</a:t>
            </a:r>
            <a:r>
              <a:rPr lang="en-US" dirty="0" err="1"/>
              <a:t>stromy</a:t>
            </a:r>
            <a:r>
              <a:rPr lang="en-US" dirty="0"/>
              <a:t>"</a:t>
            </a:r>
          </a:p>
          <a:p>
            <a:r>
              <a:rPr lang="en-US" dirty="0" err="1"/>
              <a:t>Mají</a:t>
            </a:r>
            <a:r>
              <a:rPr lang="en-US" dirty="0"/>
              <a:t> </a:t>
            </a:r>
            <a:r>
              <a:rPr lang="en-US" dirty="0" err="1"/>
              <a:t>sklon</a:t>
            </a:r>
            <a:r>
              <a:rPr lang="en-US" dirty="0"/>
              <a:t> </a:t>
            </a:r>
            <a:r>
              <a:rPr lang="en-US" dirty="0" err="1"/>
              <a:t>mluvit</a:t>
            </a:r>
            <a:r>
              <a:rPr lang="en-US" dirty="0"/>
              <a:t> </a:t>
            </a:r>
            <a:r>
              <a:rPr lang="en-US" dirty="0" err="1"/>
              <a:t>obecně</a:t>
            </a:r>
            <a:r>
              <a:rPr lang="en-US" dirty="0"/>
              <a:t>, s </a:t>
            </a:r>
            <a:r>
              <a:rPr lang="en-US" dirty="0" err="1"/>
              <a:t>méně</a:t>
            </a:r>
            <a:r>
              <a:rPr lang="en-US" dirty="0"/>
              <a:t> </a:t>
            </a:r>
            <a:r>
              <a:rPr lang="en-US" dirty="0" err="1"/>
              <a:t>detaily</a:t>
            </a:r>
            <a:endParaRPr lang="en-US" dirty="0"/>
          </a:p>
          <a:p>
            <a:r>
              <a:rPr lang="en-US" dirty="0" err="1"/>
              <a:t>Mohou</a:t>
            </a:r>
            <a:r>
              <a:rPr lang="en-US" dirty="0"/>
              <a:t> </a:t>
            </a:r>
            <a:r>
              <a:rPr lang="en-US" dirty="0" err="1"/>
              <a:t>působit</a:t>
            </a:r>
            <a:r>
              <a:rPr lang="en-US" dirty="0"/>
              <a:t> </a:t>
            </a:r>
            <a:r>
              <a:rPr lang="en-US" dirty="0" err="1"/>
              <a:t>spekulativně</a:t>
            </a:r>
            <a:r>
              <a:rPr lang="en-US" dirty="0"/>
              <a:t>, </a:t>
            </a:r>
            <a:r>
              <a:rPr lang="en-US" dirty="0" err="1"/>
              <a:t>zabývat</a:t>
            </a:r>
            <a:r>
              <a:rPr lang="en-US" dirty="0"/>
              <a:t> se </a:t>
            </a:r>
            <a:r>
              <a:rPr lang="en-US" dirty="0" err="1"/>
              <a:t>tím</a:t>
            </a:r>
            <a:r>
              <a:rPr lang="en-US" dirty="0"/>
              <a:t>, "</a:t>
            </a:r>
            <a:r>
              <a:rPr lang="en-US" dirty="0" smtClean="0"/>
              <a:t>co</a:t>
            </a:r>
            <a:r>
              <a:rPr lang="cs-CZ" dirty="0" smtClean="0"/>
              <a:t> </a:t>
            </a:r>
            <a:r>
              <a:rPr lang="en-US" dirty="0" err="1" smtClean="0"/>
              <a:t>když</a:t>
            </a:r>
            <a:r>
              <a:rPr lang="en-US" dirty="0" smtClean="0"/>
              <a:t>„</a:t>
            </a:r>
            <a:endParaRPr lang="cs-CZ" dirty="0" smtClean="0"/>
          </a:p>
          <a:p>
            <a:r>
              <a:rPr lang="cs-CZ" dirty="0"/>
              <a:t>M</a:t>
            </a:r>
            <a:r>
              <a:rPr lang="en-US" dirty="0" err="1" smtClean="0"/>
              <a:t>ohou</a:t>
            </a:r>
            <a:r>
              <a:rPr lang="en-US" dirty="0" smtClean="0"/>
              <a:t> </a:t>
            </a:r>
            <a:r>
              <a:rPr lang="en-US" dirty="0" err="1"/>
              <a:t>vypadat</a:t>
            </a:r>
            <a:r>
              <a:rPr lang="en-US" dirty="0"/>
              <a:t> </a:t>
            </a:r>
            <a:r>
              <a:rPr lang="en-US" dirty="0" err="1"/>
              <a:t>nevytížení</a:t>
            </a:r>
            <a:r>
              <a:rPr lang="en-US" dirty="0"/>
              <a:t>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čekání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cs-CZ" dirty="0" smtClean="0"/>
              <a:t> </a:t>
            </a:r>
            <a:r>
              <a:rPr lang="en-US" dirty="0" err="1" smtClean="0"/>
              <a:t>inspiraci</a:t>
            </a:r>
            <a:r>
              <a:rPr lang="en-US" dirty="0"/>
              <a:t>, </a:t>
            </a:r>
            <a:r>
              <a:rPr lang="en-US" dirty="0" err="1"/>
              <a:t>těkání</a:t>
            </a:r>
            <a:r>
              <a:rPr lang="en-US" dirty="0"/>
              <a:t>, </a:t>
            </a:r>
            <a:r>
              <a:rPr lang="en-US" dirty="0" err="1"/>
              <a:t>pídění</a:t>
            </a:r>
            <a:r>
              <a:rPr lang="en-US" dirty="0"/>
              <a:t> se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novinkách</a:t>
            </a:r>
            <a:endParaRPr lang="en-US" dirty="0"/>
          </a:p>
          <a:p>
            <a:r>
              <a:rPr lang="pl-PL" dirty="0" smtClean="0"/>
              <a:t>Mají </a:t>
            </a:r>
            <a:r>
              <a:rPr lang="pl-PL" dirty="0"/>
              <a:t>raději – a sami dávají – obecné pokyny, </a:t>
            </a:r>
            <a:r>
              <a:rPr lang="pl-PL" b="1" dirty="0" smtClean="0"/>
              <a:t>co</a:t>
            </a:r>
            <a:r>
              <a:rPr lang="pl-PL" dirty="0" smtClean="0"/>
              <a:t>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uděláno</a:t>
            </a:r>
            <a:r>
              <a:rPr lang="en-US" dirty="0"/>
              <a:t>, ale </a:t>
            </a:r>
            <a:r>
              <a:rPr lang="en-US" b="1" dirty="0"/>
              <a:t>ne</a:t>
            </a:r>
            <a:r>
              <a:rPr lang="en-US" dirty="0"/>
              <a:t> </a:t>
            </a:r>
            <a:r>
              <a:rPr lang="en-US" b="1" dirty="0" err="1" smtClean="0"/>
              <a:t>jak</a:t>
            </a:r>
            <a:endParaRPr lang="cs-CZ" b="1" dirty="0" smtClean="0"/>
          </a:p>
          <a:p>
            <a:r>
              <a:rPr lang="cs-CZ" dirty="0" smtClean="0"/>
              <a:t>Problém s r</a:t>
            </a:r>
            <a:r>
              <a:rPr lang="en-US" dirty="0" err="1" smtClean="0"/>
              <a:t>ozbíhavostí</a:t>
            </a:r>
            <a:r>
              <a:rPr lang="en-US" dirty="0" smtClean="0"/>
              <a:t> </a:t>
            </a:r>
            <a:r>
              <a:rPr lang="en-US" dirty="0" err="1"/>
              <a:t>myšlení</a:t>
            </a:r>
            <a:r>
              <a:rPr lang="en-US" dirty="0"/>
              <a:t> a </a:t>
            </a:r>
            <a:r>
              <a:rPr lang="en-US" dirty="0" err="1"/>
              <a:t>uvažování</a:t>
            </a:r>
            <a:r>
              <a:rPr lang="en-US" dirty="0"/>
              <a:t>, </a:t>
            </a:r>
            <a:r>
              <a:rPr lang="en-US" dirty="0" err="1"/>
              <a:t>hned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cs-CZ" dirty="0" smtClean="0"/>
              <a:t> </a:t>
            </a:r>
            <a:r>
              <a:rPr lang="en-US" dirty="0" err="1" smtClean="0"/>
              <a:t>nadchnou</a:t>
            </a:r>
            <a:r>
              <a:rPr lang="en-US" dirty="0" smtClean="0"/>
              <a:t> </a:t>
            </a:r>
            <a:r>
              <a:rPr lang="en-US" dirty="0"/>
              <a:t>pro </a:t>
            </a:r>
            <a:r>
              <a:rPr lang="en-US" dirty="0" err="1"/>
              <a:t>nějakou</a:t>
            </a:r>
            <a:r>
              <a:rPr lang="en-US" dirty="0"/>
              <a:t> </a:t>
            </a:r>
            <a:r>
              <a:rPr lang="en-US" dirty="0" err="1"/>
              <a:t>novinku</a:t>
            </a:r>
            <a:endParaRPr lang="en-US" dirty="0"/>
          </a:p>
          <a:p>
            <a:r>
              <a:rPr lang="en-US" dirty="0" err="1"/>
              <a:t>Přehlédnou</a:t>
            </a:r>
            <a:r>
              <a:rPr lang="en-US" dirty="0"/>
              <a:t> </a:t>
            </a:r>
            <a:r>
              <a:rPr lang="en-US" dirty="0" err="1"/>
              <a:t>jednoduchá</a:t>
            </a:r>
            <a:r>
              <a:rPr lang="en-US" dirty="0"/>
              <a:t> </a:t>
            </a:r>
            <a:r>
              <a:rPr lang="en-US" dirty="0" err="1"/>
              <a:t>řešení</a:t>
            </a:r>
            <a:r>
              <a:rPr lang="en-US" dirty="0"/>
              <a:t>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detaily</a:t>
            </a:r>
            <a:endParaRPr lang="cs-CZ" i="1" dirty="0"/>
          </a:p>
          <a:p>
            <a:endParaRPr lang="cs-CZ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91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Vyhodnocení informací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Vyhodnocování</a:t>
            </a:r>
            <a:r>
              <a:rPr lang="en-US" dirty="0"/>
              <a:t> se </a:t>
            </a:r>
            <a:r>
              <a:rPr lang="en-US" dirty="0" err="1"/>
              <a:t>děje</a:t>
            </a:r>
            <a:r>
              <a:rPr lang="en-US" dirty="0"/>
              <a:t> </a:t>
            </a:r>
            <a:r>
              <a:rPr lang="en-US" dirty="0" err="1"/>
              <a:t>opět</a:t>
            </a:r>
            <a:r>
              <a:rPr lang="en-US" dirty="0"/>
              <a:t> </a:t>
            </a:r>
            <a:r>
              <a:rPr lang="en-US" dirty="0" err="1"/>
              <a:t>dvěma</a:t>
            </a:r>
            <a:r>
              <a:rPr lang="en-US" dirty="0"/>
              <a:t> </a:t>
            </a:r>
            <a:r>
              <a:rPr lang="en-US" dirty="0" err="1" smtClean="0"/>
              <a:t>neslučitelnými</a:t>
            </a:r>
            <a:r>
              <a:rPr lang="cs-CZ" dirty="0" smtClean="0"/>
              <a:t> </a:t>
            </a:r>
            <a:r>
              <a:rPr lang="en-US" dirty="0" err="1" smtClean="0"/>
              <a:t>procesy</a:t>
            </a:r>
            <a:r>
              <a:rPr lang="cs-CZ" dirty="0" smtClean="0"/>
              <a:t>:</a:t>
            </a:r>
          </a:p>
          <a:p>
            <a:r>
              <a:rPr lang="en-US" i="1" dirty="0" err="1" smtClean="0"/>
              <a:t>myšlením</a:t>
            </a:r>
            <a:r>
              <a:rPr lang="en-US" i="1" dirty="0" smtClean="0"/>
              <a:t> </a:t>
            </a:r>
            <a:endParaRPr lang="cs-CZ" i="1" dirty="0" smtClean="0"/>
          </a:p>
          <a:p>
            <a:r>
              <a:rPr lang="en-US" i="1" dirty="0" err="1" smtClean="0"/>
              <a:t>cítěním</a:t>
            </a:r>
            <a:r>
              <a:rPr lang="en-US" dirty="0"/>
              <a:t>.</a:t>
            </a:r>
          </a:p>
        </p:txBody>
      </p:sp>
      <p:pic>
        <p:nvPicPr>
          <p:cNvPr id="4" name="Obrázek 3"/>
          <p:cNvPicPr/>
          <p:nvPr/>
        </p:nvPicPr>
        <p:blipFill rotWithShape="1">
          <a:blip r:embed="rId2"/>
          <a:srcRect l="26101" t="60512" r="48708" b="15286"/>
          <a:stretch/>
        </p:blipFill>
        <p:spPr bwMode="auto">
          <a:xfrm>
            <a:off x="2915816" y="2908300"/>
            <a:ext cx="3672408" cy="31129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9975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 – myšlení (</a:t>
            </a:r>
            <a:r>
              <a:rPr lang="cs-CZ" dirty="0" err="1" smtClean="0"/>
              <a:t>think</a:t>
            </a:r>
            <a:r>
              <a:rPr lang="cs-CZ" dirty="0" smtClean="0"/>
              <a:t>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Hned </a:t>
            </a:r>
            <a:r>
              <a:rPr lang="pt-BR" dirty="0"/>
              <a:t>se pustí do díla, nepotřebují se nutně </a:t>
            </a:r>
            <a:r>
              <a:rPr lang="pt-BR" dirty="0" smtClean="0"/>
              <a:t>s</a:t>
            </a:r>
            <a:r>
              <a:rPr lang="cs-CZ" dirty="0" smtClean="0"/>
              <a:t> </a:t>
            </a:r>
            <a:r>
              <a:rPr lang="en-US" dirty="0" err="1" smtClean="0"/>
              <a:t>nikým</a:t>
            </a:r>
            <a:r>
              <a:rPr lang="en-US" dirty="0" smtClean="0"/>
              <a:t> </a:t>
            </a:r>
            <a:r>
              <a:rPr lang="en-US" dirty="0" err="1"/>
              <a:t>seznamovat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rovnou</a:t>
            </a:r>
            <a:r>
              <a:rPr lang="en-US" dirty="0"/>
              <a:t> </a:t>
            </a:r>
            <a:r>
              <a:rPr lang="en-US" dirty="0" err="1"/>
              <a:t>přátelit</a:t>
            </a:r>
            <a:endParaRPr lang="en-US" dirty="0"/>
          </a:p>
          <a:p>
            <a:r>
              <a:rPr lang="en-US" dirty="0" err="1"/>
              <a:t>Styky</a:t>
            </a:r>
            <a:r>
              <a:rPr lang="en-US" dirty="0"/>
              <a:t> s </a:t>
            </a:r>
            <a:r>
              <a:rPr lang="en-US" dirty="0" err="1"/>
              <a:t>ostatními</a:t>
            </a:r>
            <a:r>
              <a:rPr lang="en-US" dirty="0"/>
              <a:t> </a:t>
            </a:r>
            <a:r>
              <a:rPr lang="en-US" dirty="0" err="1"/>
              <a:t>bývají</a:t>
            </a:r>
            <a:r>
              <a:rPr lang="en-US" dirty="0"/>
              <a:t> </a:t>
            </a:r>
            <a:r>
              <a:rPr lang="en-US" dirty="0" err="1"/>
              <a:t>krátké</a:t>
            </a:r>
            <a:r>
              <a:rPr lang="en-US" dirty="0"/>
              <a:t> a </a:t>
            </a:r>
            <a:r>
              <a:rPr lang="en-US" dirty="0" err="1"/>
              <a:t>věcné</a:t>
            </a:r>
            <a:endParaRPr lang="en-US" dirty="0"/>
          </a:p>
          <a:p>
            <a:r>
              <a:rPr lang="en-US" dirty="0" err="1"/>
              <a:t>Přirozeně</a:t>
            </a:r>
            <a:r>
              <a:rPr lang="en-US" dirty="0"/>
              <a:t> </a:t>
            </a:r>
            <a:r>
              <a:rPr lang="en-US" dirty="0" err="1"/>
              <a:t>kritičtí</a:t>
            </a:r>
            <a:r>
              <a:rPr lang="en-US" dirty="0"/>
              <a:t> </a:t>
            </a:r>
            <a:r>
              <a:rPr lang="en-US" dirty="0" err="1"/>
              <a:t>vůči</a:t>
            </a:r>
            <a:r>
              <a:rPr lang="en-US" dirty="0"/>
              <a:t> </a:t>
            </a:r>
            <a:r>
              <a:rPr lang="en-US" dirty="0" err="1"/>
              <a:t>nápadům</a:t>
            </a:r>
            <a:r>
              <a:rPr lang="en-US" dirty="0"/>
              <a:t> a </a:t>
            </a:r>
            <a:r>
              <a:rPr lang="en-US" dirty="0" err="1"/>
              <a:t>návrhům</a:t>
            </a:r>
            <a:r>
              <a:rPr lang="en-US" dirty="0"/>
              <a:t>, </a:t>
            </a:r>
            <a:r>
              <a:rPr lang="cs-CZ" dirty="0" err="1" smtClean="0"/>
              <a:t>přip</a:t>
            </a:r>
            <a:r>
              <a:rPr lang="en-US" dirty="0" err="1" smtClean="0"/>
              <a:t>raveni</a:t>
            </a:r>
            <a:r>
              <a:rPr lang="cs-CZ" dirty="0" smtClean="0"/>
              <a:t> </a:t>
            </a:r>
            <a:r>
              <a:rPr lang="pl-PL" dirty="0" smtClean="0"/>
              <a:t>nabídnout</a:t>
            </a:r>
            <a:r>
              <a:rPr lang="pl-PL" dirty="0"/>
              <a:t> </a:t>
            </a:r>
            <a:r>
              <a:rPr lang="pl-PL" dirty="0" smtClean="0"/>
              <a:t>řešení</a:t>
            </a:r>
          </a:p>
          <a:p>
            <a:r>
              <a:rPr lang="en-US" dirty="0" err="1" smtClean="0"/>
              <a:t>Potřebují</a:t>
            </a:r>
            <a:r>
              <a:rPr lang="en-US" dirty="0"/>
              <a:t>,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věci</a:t>
            </a:r>
            <a:r>
              <a:rPr lang="en-US" dirty="0"/>
              <a:t> – </a:t>
            </a:r>
            <a:r>
              <a:rPr lang="en-US" dirty="0" err="1"/>
              <a:t>úkoly</a:t>
            </a:r>
            <a:r>
              <a:rPr lang="en-US" dirty="0"/>
              <a:t>, </a:t>
            </a:r>
            <a:r>
              <a:rPr lang="en-US" dirty="0" err="1"/>
              <a:t>rozhodnutí</a:t>
            </a:r>
            <a:r>
              <a:rPr lang="en-US" dirty="0"/>
              <a:t>, </a:t>
            </a:r>
            <a:r>
              <a:rPr lang="en-US" dirty="0" err="1" smtClean="0"/>
              <a:t>předpisy</a:t>
            </a:r>
            <a:r>
              <a:rPr lang="en-US" dirty="0" smtClean="0"/>
              <a:t>,</a:t>
            </a:r>
            <a:r>
              <a:rPr lang="cs-CZ" dirty="0" smtClean="0"/>
              <a:t> </a:t>
            </a:r>
            <a:r>
              <a:rPr lang="en-US" dirty="0" err="1" smtClean="0"/>
              <a:t>organizační</a:t>
            </a:r>
            <a:r>
              <a:rPr lang="en-US" dirty="0" smtClean="0"/>
              <a:t> </a:t>
            </a:r>
            <a:r>
              <a:rPr lang="en-US" dirty="0" err="1"/>
              <a:t>struktury</a:t>
            </a:r>
            <a:r>
              <a:rPr lang="en-US" dirty="0"/>
              <a:t> – </a:t>
            </a:r>
            <a:r>
              <a:rPr lang="en-US" dirty="0" err="1"/>
              <a:t>dávaly</a:t>
            </a:r>
            <a:r>
              <a:rPr lang="en-US" dirty="0"/>
              <a:t> </a:t>
            </a:r>
            <a:r>
              <a:rPr lang="en-US" dirty="0" err="1"/>
              <a:t>smysl</a:t>
            </a:r>
            <a:endParaRPr lang="en-US" dirty="0"/>
          </a:p>
          <a:p>
            <a:r>
              <a:rPr lang="en-US" dirty="0" err="1" smtClean="0"/>
              <a:t>Umí</a:t>
            </a:r>
            <a:r>
              <a:rPr lang="en-US" dirty="0" smtClean="0"/>
              <a:t> </a:t>
            </a:r>
            <a:r>
              <a:rPr lang="en-US" dirty="0" err="1"/>
              <a:t>přijímat</a:t>
            </a:r>
            <a:r>
              <a:rPr lang="en-US" dirty="0"/>
              <a:t> </a:t>
            </a:r>
            <a:r>
              <a:rPr lang="en-US" dirty="0" err="1"/>
              <a:t>věcná</a:t>
            </a:r>
            <a:r>
              <a:rPr lang="en-US" dirty="0"/>
              <a:t>, </a:t>
            </a:r>
            <a:r>
              <a:rPr lang="en-US" dirty="0" err="1"/>
              <a:t>logická</a:t>
            </a:r>
            <a:r>
              <a:rPr lang="en-US" dirty="0"/>
              <a:t>, </a:t>
            </a:r>
            <a:r>
              <a:rPr lang="en-US" dirty="0" err="1"/>
              <a:t>neosobní</a:t>
            </a:r>
            <a:r>
              <a:rPr lang="en-US" dirty="0"/>
              <a:t> </a:t>
            </a:r>
            <a:r>
              <a:rPr lang="en-US" dirty="0" err="1" smtClean="0"/>
              <a:t>rozhodnutí</a:t>
            </a:r>
            <a:r>
              <a:rPr lang="en-US" dirty="0" smtClean="0"/>
              <a:t>,</a:t>
            </a:r>
            <a:r>
              <a:rPr lang="cs-CZ" dirty="0" smtClean="0"/>
              <a:t> </a:t>
            </a:r>
            <a:r>
              <a:rPr lang="pl-PL" dirty="0" smtClean="0"/>
              <a:t>bez </a:t>
            </a:r>
            <a:r>
              <a:rPr lang="pl-PL" dirty="0"/>
              <a:t>ohledu na osobní přání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21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807</TotalTime>
  <Words>811</Words>
  <Application>Microsoft Office PowerPoint</Application>
  <PresentationFormat>Předvádění na obrazovce (4:3)</PresentationFormat>
  <Paragraphs>97</Paragraphs>
  <Slides>14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Calibri</vt:lpstr>
      <vt:lpstr>Century Schoolbook</vt:lpstr>
      <vt:lpstr>Wingdings</vt:lpstr>
      <vt:lpstr>Wingdings 2</vt:lpstr>
      <vt:lpstr>Arkýř</vt:lpstr>
      <vt:lpstr>Typologie osobnosti</vt:lpstr>
      <vt:lpstr>I - introverti</vt:lpstr>
      <vt:lpstr>E - extraverti</vt:lpstr>
      <vt:lpstr>Psychické funkce</vt:lpstr>
      <vt:lpstr>Příjem informací</vt:lpstr>
      <vt:lpstr>S - smyslové vnímání (sense)</vt:lpstr>
      <vt:lpstr>N - intuice</vt:lpstr>
      <vt:lpstr>Vyhodnocení informací</vt:lpstr>
      <vt:lpstr>T – myšlení (think)</vt:lpstr>
      <vt:lpstr>F – cítění (feel)</vt:lpstr>
      <vt:lpstr>Posledním z rozměrů systému osobnostní typologie</vt:lpstr>
      <vt:lpstr>J – usuzující (judge)</vt:lpstr>
      <vt:lpstr>P – vnímající (perceive)</vt:lpstr>
      <vt:lpstr>Zdroje: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Typologie osobnosti</dc:title>
  <dc:creator>Janicka</dc:creator>
  <cp:lastModifiedBy>buryova</cp:lastModifiedBy>
  <cp:revision>39</cp:revision>
  <dcterms:created xsi:type="dcterms:W3CDTF">2011-02-21T21:27:51Z</dcterms:created>
  <dcterms:modified xsi:type="dcterms:W3CDTF">2022-09-21T07:43:20Z</dcterms:modified>
</cp:coreProperties>
</file>