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79" r:id="rId4"/>
    <p:sldId id="283" r:id="rId5"/>
    <p:sldId id="295" r:id="rId6"/>
    <p:sldId id="297" r:id="rId7"/>
    <p:sldId id="281" r:id="rId8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91" d="100"/>
          <a:sy n="91" d="100"/>
        </p:scale>
        <p:origin x="15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ajdov&#225;@opf.slu.cz" TargetMode="External"/><Relationship Id="rId4" Type="http://schemas.openxmlformats.org/officeDocument/2006/relationships/hyperlink" Target="mailto:kubalova@opf.slu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1280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(BPEKO)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ZS 2022/2023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Zajištění výuky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4572" y="715962"/>
            <a:ext cx="8286808" cy="59896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2000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Doc. Ing. Marian </a:t>
            </a:r>
            <a:r>
              <a:rPr lang="cs-CZ" sz="2000" dirty="0" err="1" smtClean="0"/>
              <a:t>Lebiedzik</a:t>
            </a:r>
            <a:r>
              <a:rPr lang="cs-CZ" sz="2000" dirty="0" smtClean="0"/>
              <a:t>, Ph.D.</a:t>
            </a:r>
          </a:p>
          <a:p>
            <a:pPr>
              <a:buNone/>
            </a:pPr>
            <a:r>
              <a:rPr lang="cs-CZ" sz="2000" b="1" i="1" u="sng" dirty="0" smtClean="0"/>
              <a:t>PŘEDNÁŠKY</a:t>
            </a:r>
            <a:r>
              <a:rPr lang="cs-CZ" sz="2000" u="sng" dirty="0" smtClean="0"/>
              <a:t> a </a:t>
            </a:r>
            <a:r>
              <a:rPr lang="cs-CZ" sz="2000" b="1" i="1" u="sng" dirty="0" smtClean="0"/>
              <a:t>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sz="2000" dirty="0"/>
              <a:t>Ing. Eva Kotlánová, </a:t>
            </a:r>
            <a:r>
              <a:rPr lang="cs-CZ" sz="2000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000" dirty="0" smtClean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dirty="0" smtClean="0"/>
              <a:t>		</a:t>
            </a:r>
            <a:r>
              <a:rPr lang="cs-CZ" sz="2000" dirty="0" smtClean="0">
                <a:hlinkClick r:id="rId3"/>
              </a:rPr>
              <a:t>kotlanova@opf.slu.cz</a:t>
            </a:r>
            <a:endParaRPr lang="cs-CZ" sz="2000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000" dirty="0" smtClean="0"/>
              <a:t>	</a:t>
            </a:r>
            <a:r>
              <a:rPr lang="cs-CZ" sz="2000" dirty="0"/>
              <a:t>	</a:t>
            </a:r>
            <a:r>
              <a:rPr lang="cs-CZ" sz="2000" u="sng" dirty="0" err="1" smtClean="0"/>
              <a:t>Konz</a:t>
            </a:r>
            <a:r>
              <a:rPr lang="cs-CZ" sz="2000" u="sng" dirty="0" smtClean="0"/>
              <a:t>. h.</a:t>
            </a:r>
            <a:r>
              <a:rPr lang="cs-CZ" sz="2000" dirty="0" smtClean="0"/>
              <a:t>:  </a:t>
            </a:r>
            <a:r>
              <a:rPr lang="cs-CZ" sz="2000" b="1" dirty="0" smtClean="0"/>
              <a:t>PO 11 .00 – 12 .30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                 ST  13.00 - 14.30</a:t>
            </a:r>
            <a:r>
              <a:rPr lang="cs-CZ" sz="2000" b="1" dirty="0"/>
              <a:t>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000" b="1" dirty="0"/>
              <a:t>		                  jinak dle předchozí </a:t>
            </a:r>
            <a:r>
              <a:rPr lang="cs-CZ" sz="2000" b="1" dirty="0" smtClean="0"/>
              <a:t>dohody</a:t>
            </a:r>
          </a:p>
          <a:p>
            <a:pPr marL="273050" indent="-273050">
              <a:spcBef>
                <a:spcPts val="0"/>
              </a:spcBef>
              <a:buNone/>
            </a:pPr>
            <a:endParaRPr lang="cs-CZ" sz="2000" b="1" dirty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000" b="1" i="1" u="sng" dirty="0" smtClean="0"/>
              <a:t>SEMINÁŘE</a:t>
            </a:r>
          </a:p>
          <a:p>
            <a:pPr marL="85725" indent="0">
              <a:spcBef>
                <a:spcPts val="0"/>
              </a:spcBef>
              <a:buNone/>
            </a:pPr>
            <a:r>
              <a:rPr lang="cs-CZ" sz="2000" dirty="0"/>
              <a:t>Ing. Radka </a:t>
            </a:r>
            <a:r>
              <a:rPr lang="cs-CZ" sz="2000" dirty="0" smtClean="0"/>
              <a:t>Kubalová, Ph.D.              Ing. Karin Gajdová, Ph.D.          </a:t>
            </a:r>
            <a:r>
              <a:rPr lang="cs-CZ" sz="2000" dirty="0" smtClean="0">
                <a:solidFill>
                  <a:prstClr val="black"/>
                </a:solidFill>
              </a:rPr>
              <a:t>                                      KEVS                                                     </a:t>
            </a:r>
            <a:r>
              <a:rPr lang="cs-CZ" sz="2000" dirty="0" err="1" smtClean="0">
                <a:solidFill>
                  <a:prstClr val="black"/>
                </a:solidFill>
              </a:rPr>
              <a:t>KEVS</a:t>
            </a:r>
            <a:r>
              <a:rPr lang="cs-CZ" sz="2000" dirty="0" smtClean="0">
                <a:solidFill>
                  <a:prstClr val="black"/>
                </a:solidFill>
              </a:rPr>
              <a:t>                                       </a:t>
            </a:r>
          </a:p>
          <a:p>
            <a:pPr marL="85725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kancelář A236                                    kancelář A234                                 </a:t>
            </a:r>
          </a:p>
          <a:p>
            <a:pPr marL="85725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prstClr val="black"/>
                </a:solidFill>
                <a:hlinkClick r:id="rId4"/>
              </a:rPr>
              <a:t>kubalova@opf.slu.cz</a:t>
            </a:r>
            <a:r>
              <a:rPr lang="cs-CZ" sz="2000" dirty="0" smtClean="0">
                <a:solidFill>
                  <a:prstClr val="black"/>
                </a:solidFill>
              </a:rPr>
              <a:t>                         </a:t>
            </a:r>
            <a:r>
              <a:rPr lang="cs-CZ" sz="2000" dirty="0" smtClean="0">
                <a:solidFill>
                  <a:prstClr val="black"/>
                </a:solidFill>
                <a:hlinkClick r:id="rId5"/>
              </a:rPr>
              <a:t>gajdová@opf.slu.cz</a:t>
            </a: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2022/2023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studia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písemná 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15 bodů </a:t>
            </a:r>
            <a:r>
              <a:rPr lang="cs-CZ" sz="2600" dirty="0" smtClean="0"/>
              <a:t>– průběžné aktivity v rámci seminářů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25 bodů </a:t>
            </a:r>
            <a:r>
              <a:rPr lang="cs-CZ" sz="2600" dirty="0" smtClean="0"/>
              <a:t>- průběžný test </a:t>
            </a:r>
            <a:r>
              <a:rPr lang="cs-CZ" sz="2600" b="1" dirty="0" smtClean="0"/>
              <a:t>(8.12. v 11:25 ve </a:t>
            </a:r>
            <a:r>
              <a:rPr lang="cs-CZ" sz="2600" b="1" dirty="0"/>
              <a:t>V</a:t>
            </a:r>
            <a:r>
              <a:rPr lang="cs-CZ" sz="2600" b="1" dirty="0" smtClean="0"/>
              <a:t>elkém sále nebo ONLINE v 18:00, </a:t>
            </a:r>
            <a:r>
              <a:rPr lang="cs-CZ" sz="2600" b="1" dirty="0" smtClean="0">
                <a:solidFill>
                  <a:srgbClr val="FF0000"/>
                </a:solidFill>
              </a:rPr>
              <a:t>BUDE UPŘESNĚNO!!!</a:t>
            </a:r>
            <a:r>
              <a:rPr lang="cs-CZ" sz="2600" b="1" dirty="0" smtClean="0"/>
              <a:t>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písemná zkouška (podkladem ke zkoušce je doporučená literatura a PŘEDNÁŠKY)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92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91 </a:t>
            </a:r>
            <a:r>
              <a:rPr lang="cs-CZ" sz="2600" b="1" dirty="0"/>
              <a:t>– 84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83 </a:t>
            </a:r>
            <a:r>
              <a:rPr lang="cs-CZ" sz="2600" b="1" dirty="0"/>
              <a:t>– 76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75 </a:t>
            </a:r>
            <a:r>
              <a:rPr lang="cs-CZ" sz="2600" b="1" dirty="0"/>
              <a:t>– 68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67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467600" cy="609600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2856" y="1295400"/>
            <a:ext cx="8077200" cy="6019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cs-CZ" sz="2200" dirty="0" smtClean="0"/>
              <a:t>Přednášky budou probíhat  prezenční formou na fakultě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Účast není povinná, nicméně doporučuji se jich účastnit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Předpokládá se  také domácí samostudium z doporučených zdrojů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Dotazy k nejasnostem v probírané látce či další vysvětlení budou studentům poskytnuty na seminářích, kde bude pro jejich dotazy vyhrazen určitý čas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Pokud student nevyužije čas na semináři, má možnost osobní konzultace s vyučujícím v jeho konzultačních hodinách (doporučuji si konzultaci domluvit předem)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V případě přechodu na online výuku budou studenti o dalším postupu informováni hromadným mailem</a:t>
            </a:r>
          </a:p>
        </p:txBody>
      </p:sp>
    </p:spTree>
    <p:extLst>
      <p:ext uri="{BB962C8B-B14F-4D97-AF65-F5344CB8AC3E}">
        <p14:creationId xmlns:p14="http://schemas.microsoft.com/office/powerpoint/2010/main" val="65894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452" y="66658"/>
            <a:ext cx="7467600" cy="563562"/>
          </a:xfrm>
        </p:spPr>
        <p:txBody>
          <a:bodyPr/>
          <a:lstStyle/>
          <a:p>
            <a:r>
              <a:rPr lang="cs-CZ" dirty="0" smtClean="0"/>
              <a:t>Předběžný Harmonogram Přednášek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06889142"/>
              </p:ext>
            </p:extLst>
          </p:nvPr>
        </p:nvGraphicFramePr>
        <p:xfrm>
          <a:off x="304800" y="641875"/>
          <a:ext cx="8305800" cy="53880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Týden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Pozn.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310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22. 9. </a:t>
                      </a:r>
                      <a:endParaRPr kumimoji="0" lang="cs-CZ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Úvodní informace, úvod</a:t>
                      </a:r>
                      <a:r>
                        <a:rPr lang="cs-CZ" sz="2000" baseline="0" dirty="0" smtClean="0">
                          <a:effectLst/>
                        </a:rPr>
                        <a:t> do ekonomie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35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29.9.</a:t>
                      </a: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Trh, nabídka a poptávka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44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6.10.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Spotřebitel a jeho rovnováha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44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13.10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Poptávka a její elasticity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5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20.10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a výrobní proces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27.10</a:t>
                      </a: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ODPADÁ</a:t>
                      </a:r>
                      <a:endParaRPr kumimoji="0" lang="cs-CZ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Podzimní prázdniny</a:t>
                      </a:r>
                      <a:endParaRPr kumimoji="0"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10117"/>
                  </a:ext>
                </a:extLst>
              </a:tr>
              <a:tr h="37888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 3.11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Náklady, výnosy, zisk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88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10.11</a:t>
                      </a:r>
                      <a:r>
                        <a:rPr lang="cs-CZ" sz="2000" dirty="0">
                          <a:effectLst/>
                        </a:rPr>
                        <a:t>.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Typy tržních struktur a dokonalá konkurence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17.11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ODPADÁ</a:t>
                      </a:r>
                      <a:endParaRPr lang="cs-CZ" sz="20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Státní svátek</a:t>
                      </a: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57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24.11.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Nedokonalá konkurence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75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1.12.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Trh výrobních faktorů 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871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8.12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Stát a jeho role při řešení selhání trhu </a:t>
                      </a:r>
                      <a:r>
                        <a:rPr kumimoji="0" lang="cs-CZ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PRŮBĚŽNÝ TEST</a:t>
                      </a:r>
                      <a:endParaRPr kumimoji="0" lang="cs-CZ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9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15.12.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veřejné volby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270641" y="5927850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smtClean="0"/>
              <a:t>Změna programu vyhrazena!!!!!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459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JUREČKA, V. A KOLEKTIV, 2010. Mikroekonomie.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978-80-247-3259-6. </a:t>
            </a:r>
            <a:r>
              <a:rPr lang="cs-CZ" sz="2800" i="1" dirty="0"/>
              <a:t>(případně pozdější vydání)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948</TotalTime>
  <Words>470</Words>
  <Application>Microsoft Office PowerPoint</Application>
  <PresentationFormat>Předvádění na obrazovce (4:3)</PresentationFormat>
  <Paragraphs>95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Wingdings 2</vt:lpstr>
      <vt:lpstr>Arkýř</vt:lpstr>
      <vt:lpstr>EKONOMIE  (BPEKO)           ZS 2022/2023</vt:lpstr>
      <vt:lpstr>Zajištění výuky</vt:lpstr>
      <vt:lpstr>Charakteristika předmětu</vt:lpstr>
      <vt:lpstr>Podmínky absolvování předmětu a hodnocení</vt:lpstr>
      <vt:lpstr>Přednášky</vt:lpstr>
      <vt:lpstr>Předběžný Harmonogram Přednášek</vt:lpstr>
      <vt:lpstr>Základní literatura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IK</cp:lastModifiedBy>
  <cp:revision>210</cp:revision>
  <dcterms:created xsi:type="dcterms:W3CDTF">2015-02-19T14:22:13Z</dcterms:created>
  <dcterms:modified xsi:type="dcterms:W3CDTF">2022-09-16T15:20:48Z</dcterms:modified>
</cp:coreProperties>
</file>