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306" r:id="rId6"/>
    <p:sldId id="307" r:id="rId7"/>
    <p:sldId id="305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1239512" cy="1475013"/>
          </a:xfrm>
        </p:spPr>
        <p:txBody>
          <a:bodyPr>
            <a:normAutofit/>
          </a:bodyPr>
          <a:lstStyle/>
          <a:p>
            <a:r>
              <a:rPr lang="cs-CZ" sz="4400" dirty="0"/>
              <a:t>Mezinárodní konkurenceschopnost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Jan Nevima,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ZS 2022/2023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BPMKS (2+1)</a:t>
            </a: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/>
          </a:bodyPr>
          <a:lstStyle/>
          <a:p>
            <a:r>
              <a:rPr lang="cs-CZ" sz="2800" dirty="0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Ing. Jan Nevima,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318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předchozí dohody</a:t>
            </a:r>
          </a:p>
          <a:p>
            <a:pPr lvl="3"/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84615" y="2146116"/>
            <a:ext cx="11667699" cy="3813784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 (dle akreditace)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test prostřednictvím IS – odpovědníky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dirty="0"/>
              <a:t>(pravda-nepravda, výběr z variant)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</a:t>
            </a:r>
            <a:r>
              <a:rPr lang="cs-CZ" sz="2400" b="1" dirty="0">
                <a:solidFill>
                  <a:schemeClr val="accent2"/>
                </a:solidFill>
              </a:rPr>
              <a:t>max. 100 bodů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06188" y="2043953"/>
            <a:ext cx="11404619" cy="4661647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Zápočet = </a:t>
            </a:r>
            <a:r>
              <a:rPr lang="cs-CZ" sz="2600" b="1" u="sng" dirty="0"/>
              <a:t>65 a více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 testu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(prezentaci) </a:t>
            </a:r>
            <a:r>
              <a:rPr lang="cs-CZ" sz="2800" dirty="0"/>
              <a:t>na stanovené téma.</a:t>
            </a:r>
            <a:endParaRPr lang="en-US" sz="2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E032B52-1417-4040-8B04-2EB60D465BCA}"/>
              </a:ext>
            </a:extLst>
          </p:cNvPr>
          <p:cNvSpPr txBox="1"/>
          <p:nvPr/>
        </p:nvSpPr>
        <p:spPr>
          <a:xfrm>
            <a:off x="4603899" y="2043952"/>
            <a:ext cx="7381914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Student se musí zapsat na termín testu, aby mohl vyplnit aktuální odpovědník (jinak má výsledek předmětu - nezapočteno).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Celkem je k dispozici 25 otázek na 8 minut.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Otázky na test jsou voleny z přednáškových prezentací.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Termíny zápočtů budou oznámeny předem.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Prezentace: max.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v PowerPointu (max. 20 snímků), rozsah 10-15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nejpozději v pondělí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 se hodnotí?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1/ přednes bez čtení z podkladů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2/ adekvátní seznámení s tématem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3/ schopnost zaujmout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4/ příklady uváděné v rámci prezentace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5/ vyváženost obsahu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6/ shrnutí zásadních poznatků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</a:t>
            </a:r>
            <a:r>
              <a:rPr lang="cs-CZ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PrezentacÍ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- návrhy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00519"/>
            <a:ext cx="12192000" cy="4888208"/>
          </a:xfrm>
        </p:spPr>
        <p:txBody>
          <a:bodyPr>
            <a:normAutofit fontScale="92500"/>
          </a:bodyPr>
          <a:lstStyle/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Dopady ruské agrese na mezinárodní obchod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Terorismus a jeho vliv na mezinárodní obchod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v odvětví (zpracovatelský průmysl, vzdělávání, lázeňství, …)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Postavení ČR v žebříčcích mezinárodních organizací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regionu – dle výběru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národní ekonomiky – dle výběru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jako ekonomická kategorie vs. kontroverze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Výrobní autonomie jako zdroj konkurenceschopnosti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Přínosy a újmy našeho členství v EU z pohledu konkurenceschopnosti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Strategie mezinárodní konkurenceschopnosti – výzvy a perspektivy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Studenti zahrnutí do projektu </a:t>
            </a:r>
            <a:r>
              <a:rPr lang="cs-CZ" sz="24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Interreg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prezentují v rámci 2. workshopu!</a:t>
            </a:r>
          </a:p>
        </p:txBody>
      </p:sp>
    </p:spTree>
    <p:extLst>
      <p:ext uri="{BB962C8B-B14F-4D97-AF65-F5344CB8AC3E}">
        <p14:creationId xmlns:p14="http://schemas.microsoft.com/office/powerpoint/2010/main" val="418818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983</TotalTime>
  <Words>400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Wingdings</vt:lpstr>
      <vt:lpstr>Wingdings 2</vt:lpstr>
      <vt:lpstr>Dividenda</vt:lpstr>
      <vt:lpstr>Mezinárodní konkurenceschopnost</vt:lpstr>
      <vt:lpstr>Prezentace aplikace PowerPoint</vt:lpstr>
      <vt:lpstr>Podmínky absolvování</vt:lpstr>
      <vt:lpstr>Celkové hodnocení předmětu</vt:lpstr>
      <vt:lpstr>Prezentace: max. 30 bodů</vt:lpstr>
      <vt:lpstr>Témata PrezentacÍ - návrhy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Jan Nevima</cp:lastModifiedBy>
  <cp:revision>213</cp:revision>
  <cp:lastPrinted>2018-02-12T08:12:35Z</cp:lastPrinted>
  <dcterms:created xsi:type="dcterms:W3CDTF">2017-12-11T08:34:25Z</dcterms:created>
  <dcterms:modified xsi:type="dcterms:W3CDTF">2022-09-20T20:39:29Z</dcterms:modified>
</cp:coreProperties>
</file>