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3" r:id="rId3"/>
    <p:sldId id="324" r:id="rId4"/>
    <p:sldId id="325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02.12.2022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 k SZZ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Okruhy k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496944" cy="367240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/>
              <a:t>Úrok a úroková míra ve finanční matematice </a:t>
            </a:r>
          </a:p>
          <a:p>
            <a:pPr algn="just"/>
            <a:r>
              <a:rPr lang="cs-CZ" sz="2600" dirty="0"/>
              <a:t>Úroková míra a faktory, které ovlivňují úrokovou míru, efektivní úroková míra, nominální a reálná úroková míra, časová hodnota peněz, riziko a klasifikace rizik, finanční riziko a jeho definice, finanční portfolio a jeho analýza.</a:t>
            </a:r>
          </a:p>
          <a:p>
            <a:pPr marL="0" indent="0" algn="just">
              <a:buNone/>
            </a:pPr>
            <a:endParaRPr lang="cs-CZ" sz="2600" dirty="0"/>
          </a:p>
          <a:p>
            <a:pPr marL="0" indent="0" algn="just">
              <a:buNone/>
            </a:pPr>
            <a:r>
              <a:rPr lang="cs-CZ" dirty="0"/>
              <a:t>2. Jednoduché a složené úročení a příklady jejich použití</a:t>
            </a:r>
          </a:p>
          <a:p>
            <a:pPr algn="just"/>
            <a:r>
              <a:rPr lang="cs-CZ" sz="2600" dirty="0"/>
              <a:t>Základní rovnice jednoduchého úročení, jednoduché úročení polhůtní, současná a budoucí hodnota při jednoduchém úročení. Úrokové číslo a úrokový dělitel. Jednoduché úročení předlhůtní, diskont. Využití jednoduchého úročení v praxi.</a:t>
            </a:r>
          </a:p>
          <a:p>
            <a:pPr algn="just"/>
            <a:r>
              <a:rPr lang="cs-CZ" sz="2600" dirty="0"/>
              <a:t>Základní rovnice složeného úročení. Kombinace jednoduchého a složeného úročení. Výpočet doby splatnosti při složeném úročení, současné hodnoty a výnosnosti. Srovnání jednoduchého a složeného úročení. Využití složeného úročení v praxi.</a:t>
            </a:r>
          </a:p>
        </p:txBody>
      </p:sp>
    </p:spTree>
    <p:extLst>
      <p:ext uri="{BB962C8B-B14F-4D97-AF65-F5344CB8AC3E}">
        <p14:creationId xmlns:p14="http://schemas.microsoft.com/office/powerpoint/2010/main" val="2643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48565-BFE8-4038-B995-2D33539E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58B897B-09F4-43D3-ADE5-4DBEF5EA6747}"/>
              </a:ext>
            </a:extLst>
          </p:cNvPr>
          <p:cNvSpPr txBox="1"/>
          <p:nvPr/>
        </p:nvSpPr>
        <p:spPr>
          <a:xfrm>
            <a:off x="467544" y="864919"/>
            <a:ext cx="639045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3. Krátkodobé cenné papíry.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Krátkodobé cenné papíry, příklady a definice těchto cenných papírů. Eskont směnky. Durace, cena a kurz dluhopisu, cena a kurz akcie, předkupní právo. Výpočet výnosnosti cenných papírů.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4. Spoření a důchody ve finanční matematice a příklady jejich použití.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5. Dluhopisy a stavení ceny dluhopisu.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Durace, cena a kurz dluhopisu.</a:t>
            </a:r>
          </a:p>
        </p:txBody>
      </p:sp>
    </p:spTree>
    <p:extLst>
      <p:ext uri="{BB962C8B-B14F-4D97-AF65-F5344CB8AC3E}">
        <p14:creationId xmlns:p14="http://schemas.microsoft.com/office/powerpoint/2010/main" val="210848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3C7C2-6A45-4851-B6A5-EB28E64B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7D5E19-CC48-4F87-90F0-9CC2F3F4C239}"/>
              </a:ext>
            </a:extLst>
          </p:cNvPr>
          <p:cNvSpPr txBox="1"/>
          <p:nvPr/>
        </p:nvSpPr>
        <p:spPr>
          <a:xfrm>
            <a:off x="611560" y="1418917"/>
            <a:ext cx="62464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6. Akcie a stanovení ceny akcie.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cena a kurz akcie, předkupní právo.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7. Základní výpočty devizových kurzů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Determinace, devizového kurzu, přímá a nepřímá kotace devizových kurzů, interpretace pohybu devizových kurzů, výpočet spreadu, výpočet dvoucestné kotace a středového kurzu, výpočty křížového devizového kurzu, devizové riziko a jeho zajištění.</a:t>
            </a:r>
          </a:p>
        </p:txBody>
      </p:sp>
    </p:spTree>
    <p:extLst>
      <p:ext uri="{BB962C8B-B14F-4D97-AF65-F5344CB8AC3E}">
        <p14:creationId xmlns:p14="http://schemas.microsoft.com/office/powerpoint/2010/main" val="16464795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286</Words>
  <Application>Microsoft Office PowerPoint</Application>
  <PresentationFormat>Předvádění na obrazovce (16:9)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SLU</vt:lpstr>
      <vt:lpstr>Finanční a pojistná matematika  Otázky k SZZ  </vt:lpstr>
      <vt:lpstr>Okruhy k SZZ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137</cp:revision>
  <dcterms:created xsi:type="dcterms:W3CDTF">2016-07-06T15:42:34Z</dcterms:created>
  <dcterms:modified xsi:type="dcterms:W3CDTF">2022-12-02T15:46:47Z</dcterms:modified>
</cp:coreProperties>
</file>