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55" r:id="rId3"/>
    <p:sldId id="356" r:id="rId4"/>
    <p:sldId id="357" r:id="rId5"/>
    <p:sldId id="358" r:id="rId6"/>
    <p:sldId id="359" r:id="rId7"/>
    <p:sldId id="360" r:id="rId8"/>
    <p:sldId id="361" r:id="rId9"/>
    <p:sldId id="362" r:id="rId10"/>
    <p:sldId id="334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D7885CF4-8D00-49B3-B6DB-C5FFDEE7AA26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E503942-B589-48EC-93E0-9BDE22A59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76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D7885CF4-8D00-49B3-B6DB-C5FFDEE7AA26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6E503942-B589-48EC-93E0-9BDE22A59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87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1275606"/>
            <a:ext cx="5472608" cy="201622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Automatický obchodní systém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68144" y="3867894"/>
            <a:ext cx="3104127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a přeji pěkný den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78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09CE94-F62B-6F96-2F57-50F90D665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05C51EE-E631-714F-1085-9C1D15042593}"/>
              </a:ext>
            </a:extLst>
          </p:cNvPr>
          <p:cNvSpPr txBox="1"/>
          <p:nvPr/>
        </p:nvSpPr>
        <p:spPr>
          <a:xfrm>
            <a:off x="611560" y="1002554"/>
            <a:ext cx="62464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Automatické obchodní systémy jsou posledním krůčkem v evoluci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tradera</a:t>
            </a: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na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forexu</a:t>
            </a: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just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Automatický obchodní systém (AOS) je počítačový program, který obchoduje za nás, a my nemusíme sedět u počítače.</a:t>
            </a:r>
          </a:p>
          <a:p>
            <a:pPr algn="just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Výhody automatického obchodního systému: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Obrovská úspora času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Odstraní nedostatky v disciplíně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Podstatně sníží náročnost na psychiku</a:t>
            </a:r>
          </a:p>
        </p:txBody>
      </p:sp>
    </p:spTree>
    <p:extLst>
      <p:ext uri="{BB962C8B-B14F-4D97-AF65-F5344CB8AC3E}">
        <p14:creationId xmlns:p14="http://schemas.microsoft.com/office/powerpoint/2010/main" val="33342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C32E7-CDBB-4EB7-20DA-DCA34B93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CC7CE23-46F1-5BD1-AE33-4120C26546D6}"/>
              </a:ext>
            </a:extLst>
          </p:cNvPr>
          <p:cNvSpPr txBox="1"/>
          <p:nvPr/>
        </p:nvSpPr>
        <p:spPr>
          <a:xfrm>
            <a:off x="1043608" y="1279553"/>
            <a:ext cx="581439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Nevýhody automatického obchodního systému: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Nelze do něj zakomponovat cit pro trhy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Většinou nabízí nižší zhodnocení než reálný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daytrading</a:t>
            </a:r>
            <a:endParaRPr lang="cs-CZ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just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Automatický obchodní systém si buď můžeme vytvořit, nebo převzít už vytvořený, pojďme si toto dvě varianty rozebrat podrobněji.</a:t>
            </a:r>
          </a:p>
        </p:txBody>
      </p:sp>
    </p:spTree>
    <p:extLst>
      <p:ext uri="{BB962C8B-B14F-4D97-AF65-F5344CB8AC3E}">
        <p14:creationId xmlns:p14="http://schemas.microsoft.com/office/powerpoint/2010/main" val="417630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A98F46-8B53-BFD2-B4F7-9FBD5DC44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1) Tvorba vlastního AOS</a:t>
            </a:r>
            <a:br>
              <a:rPr lang="cs-CZ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A72081D-84F6-9A9B-B83F-33DD3F0E94FA}"/>
              </a:ext>
            </a:extLst>
          </p:cNvPr>
          <p:cNvSpPr txBox="1"/>
          <p:nvPr/>
        </p:nvSpPr>
        <p:spPr>
          <a:xfrm>
            <a:off x="251520" y="587055"/>
            <a:ext cx="66064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Tvorba vlastního automatického obchodního manuálu je poslední sekcí v našem manuálu.</a:t>
            </a: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 tohoto dne pro vás bylo obchodování na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forexu</a:t>
            </a: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pouze zaměstnání, museli jste se mu věnovat denně, nyní můžete přistoupit k poslednímu článku evoluce ve vývoji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tradera</a:t>
            </a: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automatickému obchodnímu systému.</a:t>
            </a: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Pokud máte svůj systém, který aktivně naživo obchodujete, rok vám vydělává, potom máte splněny všechny předpoklady pro jeho přeměnu do automatického obchodního systému.</a:t>
            </a:r>
          </a:p>
        </p:txBody>
      </p:sp>
    </p:spTree>
    <p:extLst>
      <p:ext uri="{BB962C8B-B14F-4D97-AF65-F5344CB8AC3E}">
        <p14:creationId xmlns:p14="http://schemas.microsoft.com/office/powerpoint/2010/main" val="188201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CC881-2974-327B-3360-094A29657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FDA70E9-2CCA-1102-7CD0-89A8355041B1}"/>
              </a:ext>
            </a:extLst>
          </p:cNvPr>
          <p:cNvSpPr txBox="1"/>
          <p:nvPr/>
        </p:nvSpPr>
        <p:spPr>
          <a:xfrm>
            <a:off x="899592" y="1556552"/>
            <a:ext cx="595840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Výhody: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Svůj obchodní systém znáte do nejpodrobnějších detailů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Skálopevně v něj věříte, takže vás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nerozháže</a:t>
            </a: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ani dlouhá série ztrát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Dokážete ho kdykoliv opravit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Nemusíte si ho kupovat</a:t>
            </a:r>
          </a:p>
        </p:txBody>
      </p:sp>
    </p:spTree>
    <p:extLst>
      <p:ext uri="{BB962C8B-B14F-4D97-AF65-F5344CB8AC3E}">
        <p14:creationId xmlns:p14="http://schemas.microsoft.com/office/powerpoint/2010/main" val="167975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45D7B5-747F-D892-BB0E-45436CBD1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7AD3DC2-BBDD-DA86-1532-2B59B80119BA}"/>
              </a:ext>
            </a:extLst>
          </p:cNvPr>
          <p:cNvSpPr txBox="1"/>
          <p:nvPr/>
        </p:nvSpPr>
        <p:spPr>
          <a:xfrm>
            <a:off x="1187624" y="1833550"/>
            <a:ext cx="56703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Nevýhody: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Jeho tvorbou a vývojem strávíte hodně času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 co vám do teďka fungovalo, už nemusí fungovat</a:t>
            </a:r>
          </a:p>
        </p:txBody>
      </p:sp>
    </p:spTree>
    <p:extLst>
      <p:ext uri="{BB962C8B-B14F-4D97-AF65-F5344CB8AC3E}">
        <p14:creationId xmlns:p14="http://schemas.microsoft.com/office/powerpoint/2010/main" val="235601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2C1D5B-019A-C42C-1D1D-05E52A37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2) Koupě AOS</a:t>
            </a:r>
            <a:br>
              <a:rPr lang="cs-CZ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329F2C8-9F8B-F939-8269-0F65192AAD60}"/>
              </a:ext>
            </a:extLst>
          </p:cNvPr>
          <p:cNvSpPr txBox="1"/>
          <p:nvPr/>
        </p:nvSpPr>
        <p:spPr>
          <a:xfrm>
            <a:off x="539552" y="725555"/>
            <a:ext cx="631844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Každý automatický obchodní systém jednou přestane vydělávat, takže při koupi AOS nesmíte zapomínat, že má omezenou životnost.</a:t>
            </a: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Koupě automatického obchodního systému může být zajímavou investicí, pokud se v AOS vyznáte, víte jakých údajů si všímat a vše si umíte dobře spočítat, to znamená i to, kdy daný systém přestat obchodovat, či si vybrat zisky. Jaké údaje je dobré pozorovat, ale zjistíte nejlépe při tvorbě vlastního AOS.</a:t>
            </a:r>
          </a:p>
        </p:txBody>
      </p:sp>
    </p:spTree>
    <p:extLst>
      <p:ext uri="{BB962C8B-B14F-4D97-AF65-F5344CB8AC3E}">
        <p14:creationId xmlns:p14="http://schemas.microsoft.com/office/powerpoint/2010/main" val="4195654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A663BD-2F5F-64B6-048E-8E2F8C43F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Zpět na porovnání AOS, EA, Automatické Obchodní systémy, Expert Advisor">
            <a:extLst>
              <a:ext uri="{FF2B5EF4-FFF2-40B4-BE49-F238E27FC236}">
                <a16:creationId xmlns:a16="http://schemas.microsoft.com/office/drawing/2014/main" id="{0F2EDC59-DC81-B9A7-BDBC-55D34AB22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243013"/>
            <a:ext cx="554355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76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1EC77-9C23-B0A6-1D0D-D3A473233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470029A-D7CD-3B70-3ED8-5B51AE8626D4}"/>
              </a:ext>
            </a:extLst>
          </p:cNvPr>
          <p:cNvSpPr txBox="1"/>
          <p:nvPr/>
        </p:nvSpPr>
        <p:spPr>
          <a:xfrm>
            <a:off x="971600" y="1279553"/>
            <a:ext cx="5886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Výhody: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Už ho dostanete hotový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Ušetříte hromadu času</a:t>
            </a: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Nevýhody: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Jakmile se pokazí, musíte jít a koupit si nový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Musíte za něj platit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To, že zaplatíte, ještě neznamená, že bude ziskový</a:t>
            </a:r>
          </a:p>
        </p:txBody>
      </p:sp>
    </p:spTree>
    <p:extLst>
      <p:ext uri="{BB962C8B-B14F-4D97-AF65-F5344CB8AC3E}">
        <p14:creationId xmlns:p14="http://schemas.microsoft.com/office/powerpoint/2010/main" val="420838066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5677</TotalTime>
  <Words>363</Words>
  <Application>Microsoft Office PowerPoint</Application>
  <PresentationFormat>Předvádění na obrazovce (16:9)</PresentationFormat>
  <Paragraphs>37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Open Sans</vt:lpstr>
      <vt:lpstr>Times New Roman</vt:lpstr>
      <vt:lpstr>SLU</vt:lpstr>
      <vt:lpstr>Automatický obchodní systém</vt:lpstr>
      <vt:lpstr>Prezentace aplikace PowerPoint</vt:lpstr>
      <vt:lpstr>Prezentace aplikace PowerPoint</vt:lpstr>
      <vt:lpstr>1) Tvorba vlastního AOS </vt:lpstr>
      <vt:lpstr>Prezentace aplikace PowerPoint</vt:lpstr>
      <vt:lpstr>Prezentace aplikace PowerPoint</vt:lpstr>
      <vt:lpstr>2) Koupě AOS </vt:lpstr>
      <vt:lpstr>Prezentace aplikace PowerPoint</vt:lpstr>
      <vt:lpstr>Prezentace aplikace PowerPoint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132</cp:revision>
  <dcterms:created xsi:type="dcterms:W3CDTF">2016-07-06T15:42:34Z</dcterms:created>
  <dcterms:modified xsi:type="dcterms:W3CDTF">2022-10-13T09:34:30Z</dcterms:modified>
</cp:coreProperties>
</file>