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323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1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Měnový kurz a devizové obchody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7694"/>
            <a:ext cx="7200800" cy="1152128"/>
          </a:xfrm>
        </p:spPr>
        <p:txBody>
          <a:bodyPr/>
          <a:lstStyle/>
          <a:p>
            <a:r>
              <a:rPr lang="cs-CZ" sz="2800" dirty="0"/>
              <a:t>Děkuji za pozornost a přeji pěkný den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05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359A6-99EF-99EA-793D-9C3F3669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60DB98-2108-1317-1B22-EC6D0EFD9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4544"/>
            <a:ext cx="3276884" cy="289585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3699865B-16BF-02AF-5AF6-A13136BD9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9582"/>
            <a:ext cx="576064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5AA3A-348E-0DB0-B109-928D9BA92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, interiér, papír&#10;&#10;Popis byl vytvořen automaticky">
            <a:extLst>
              <a:ext uri="{FF2B5EF4-FFF2-40B4-BE49-F238E27FC236}">
                <a16:creationId xmlns:a16="http://schemas.microsoft.com/office/drawing/2014/main" id="{FF88F936-41B3-0F8A-C1CA-AE740BE81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9582"/>
            <a:ext cx="5760640" cy="15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6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367EA-4AA8-2147-5B20-4C25CE48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4A52961-6953-CED5-F215-19C0C7712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7872"/>
            <a:ext cx="2819644" cy="342930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A62B69F8-AEC3-4D9E-A1A5-F09B9B62F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31590"/>
            <a:ext cx="5328592" cy="1440160"/>
          </a:xfrm>
          <a:prstGeom prst="rect">
            <a:avLst/>
          </a:prstGeom>
        </p:spPr>
      </p:pic>
      <p:pic>
        <p:nvPicPr>
          <p:cNvPr id="8" name="Obrázek 7" descr="Obsah obrázku text, interiér, snímek obrazovky&#10;&#10;Popis byl vytvořen automaticky">
            <a:extLst>
              <a:ext uri="{FF2B5EF4-FFF2-40B4-BE49-F238E27FC236}">
                <a16:creationId xmlns:a16="http://schemas.microsoft.com/office/drawing/2014/main" id="{0A9EA2F6-4435-6B1B-2DF4-BBC9571154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68" y="2715766"/>
            <a:ext cx="5561384" cy="12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3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869CF-212A-456B-9429-5E2C32A9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D181007B-BD3B-1AD8-E118-15948B65C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42688"/>
            <a:ext cx="5472608" cy="1996613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66E30A0B-1FFB-1199-2085-3B77B97246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67541"/>
            <a:ext cx="3642676" cy="8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6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6FF7D-0C60-FB2D-BD1B-32B92795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56270724-D95F-C3A7-6F87-BE547D37D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5184576" cy="556308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9D482569-85C5-E640-127D-EB6B6706B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08288"/>
            <a:ext cx="1296144" cy="707477"/>
          </a:xfrm>
          <a:prstGeom prst="rect">
            <a:avLst/>
          </a:prstGeom>
        </p:spPr>
      </p:pic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E35341F9-325A-AEFB-6061-E3203C5294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42" y="2787774"/>
            <a:ext cx="4609262" cy="7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0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8FB23-4291-331A-42F2-99457F5A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7C19ED7-F3AB-6FB3-E34D-3C5F058B4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7494"/>
            <a:ext cx="2232248" cy="507702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A9B451F8-4331-2090-EDFD-8E9764ADF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2" y="1059582"/>
            <a:ext cx="5373768" cy="685859"/>
          </a:xfrm>
          <a:prstGeom prst="rect">
            <a:avLst/>
          </a:prstGeom>
        </p:spPr>
      </p:pic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A146E23A-DC92-12A4-E51E-F265534145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06470"/>
            <a:ext cx="1584176" cy="685859"/>
          </a:xfrm>
          <a:prstGeom prst="rect">
            <a:avLst/>
          </a:prstGeom>
        </p:spPr>
      </p:pic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id="{7E025F78-D5F5-84DD-3E62-5FFCF462BB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36" y="2818669"/>
            <a:ext cx="5373768" cy="16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7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C5F05-CC93-CC3F-D16E-19A11909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5EE6BE5E-B2C8-32E0-62AE-FFFA32CC3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0" y="915566"/>
            <a:ext cx="529241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AD42A-1415-2AA3-1620-4010F34F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7061055E-E7CC-2A73-4C8A-4EB8CD4B0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7574"/>
            <a:ext cx="4176464" cy="533446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4CA71651-7216-E070-5281-99AB1B21C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05405"/>
            <a:ext cx="5328592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098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36</Words>
  <Application>Microsoft Office PowerPoint</Application>
  <PresentationFormat>Předvádění na obrazovce (16:9)</PresentationFormat>
  <Paragraphs>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SLU</vt:lpstr>
      <vt:lpstr>Finanční a pojistná matematika  Měnový kurz a devizové obchody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138</cp:revision>
  <dcterms:created xsi:type="dcterms:W3CDTF">2016-07-06T15:42:34Z</dcterms:created>
  <dcterms:modified xsi:type="dcterms:W3CDTF">2022-11-21T21:33:24Z</dcterms:modified>
</cp:coreProperties>
</file>