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401" r:id="rId3"/>
    <p:sldId id="402" r:id="rId4"/>
    <p:sldId id="403" r:id="rId5"/>
    <p:sldId id="404" r:id="rId6"/>
    <p:sldId id="405" r:id="rId7"/>
    <p:sldId id="406" r:id="rId8"/>
    <p:sldId id="407" r:id="rId9"/>
    <p:sldId id="408" r:id="rId10"/>
    <p:sldId id="323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>
      <p:cViewPr varScale="1">
        <p:scale>
          <a:sx n="103" d="100"/>
          <a:sy n="103" d="100"/>
        </p:scale>
        <p:origin x="15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5"/>
            <a:ext cx="7543800" cy="857250"/>
          </a:xfrm>
          <a:prstGeom prst="rect">
            <a:avLst/>
          </a:prstGeo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fld id="{703ADA46-23B8-4008-B8DC-03A2A0D87E63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D0254988-2EF3-48D8-97E8-15661FEBD3E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60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fld id="{703ADA46-23B8-4008-B8DC-03A2A0D87E63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D0254988-2EF3-48D8-97E8-15661FEBD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817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tm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mp"/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tmp"/><Relationship Id="rId4" Type="http://schemas.openxmlformats.org/officeDocument/2006/relationships/image" Target="../media/image16.tm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tmp"/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a pojistná matematika</a:t>
            </a: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Měnový kurz a devizové obchody</a:t>
            </a: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579862"/>
            <a:ext cx="2744087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FIU/BPFPM</a:t>
            </a:r>
          </a:p>
          <a:p>
            <a:pPr algn="r"/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</a:t>
            </a:r>
            <a:r>
              <a:rPr lang="cs-CZ" altLang="cs-CZ" sz="13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Roman Hlawiczka, </a:t>
            </a:r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</a:p>
          <a:p>
            <a:pPr algn="r"/>
            <a:r>
              <a:rPr lang="pl-PL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2067694"/>
            <a:ext cx="7200800" cy="1152128"/>
          </a:xfrm>
        </p:spPr>
        <p:txBody>
          <a:bodyPr/>
          <a:lstStyle/>
          <a:p>
            <a:r>
              <a:rPr lang="cs-CZ" sz="2800" dirty="0"/>
              <a:t>Děkuji za pozornost a přeji pěkný den </a:t>
            </a:r>
            <a:r>
              <a:rPr lang="cs-CZ" sz="2800" dirty="0">
                <a:sym typeface="Wingdings" panose="05000000000000000000" pitchFamily="2" charset="2"/>
              </a:rPr>
              <a:t>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9052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A359A6-99EF-99EA-793D-9C3F36698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560DB98-2108-1317-1B22-EC6D0EFD91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04544"/>
            <a:ext cx="3276884" cy="289585"/>
          </a:xfrm>
          <a:prstGeom prst="rect">
            <a:avLst/>
          </a:prstGeom>
        </p:spPr>
      </p:pic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3699865B-16BF-02AF-5AF6-A13136BD9B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059582"/>
            <a:ext cx="5760640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04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E5AA3A-348E-0DB0-B109-928D9BA92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 descr="Obsah obrázku text, interiér, papír&#10;&#10;Popis byl vytvořen automaticky">
            <a:extLst>
              <a:ext uri="{FF2B5EF4-FFF2-40B4-BE49-F238E27FC236}">
                <a16:creationId xmlns:a16="http://schemas.microsoft.com/office/drawing/2014/main" id="{FF88F936-41B3-0F8A-C1CA-AE740BE81C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059582"/>
            <a:ext cx="5760640" cy="153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763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367EA-4AA8-2147-5B20-4C25CE48A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4A52961-6953-CED5-F215-19C0C77124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7872"/>
            <a:ext cx="2819644" cy="342930"/>
          </a:xfrm>
          <a:prstGeom prst="rect">
            <a:avLst/>
          </a:prstGeom>
        </p:spPr>
      </p:pic>
      <p:pic>
        <p:nvPicPr>
          <p:cNvPr id="6" name="Obrázek 5" descr="Obsah obrázku text&#10;&#10;Popis byl vytvořen automaticky">
            <a:extLst>
              <a:ext uri="{FF2B5EF4-FFF2-40B4-BE49-F238E27FC236}">
                <a16:creationId xmlns:a16="http://schemas.microsoft.com/office/drawing/2014/main" id="{A62B69F8-AEC3-4D9E-A1A5-F09B9B62F6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31590"/>
            <a:ext cx="5328592" cy="1440160"/>
          </a:xfrm>
          <a:prstGeom prst="rect">
            <a:avLst/>
          </a:prstGeom>
        </p:spPr>
      </p:pic>
      <p:pic>
        <p:nvPicPr>
          <p:cNvPr id="8" name="Obrázek 7" descr="Obsah obrázku text, interiér, snímek obrazovky&#10;&#10;Popis byl vytvořen automaticky">
            <a:extLst>
              <a:ext uri="{FF2B5EF4-FFF2-40B4-BE49-F238E27FC236}">
                <a16:creationId xmlns:a16="http://schemas.microsoft.com/office/drawing/2014/main" id="{0A9EA2F6-4435-6B1B-2DF4-BBC9571154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768" y="2715766"/>
            <a:ext cx="5561384" cy="120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130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9869CF-212A-456B-9429-5E2C32A9A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D181007B-BD3B-1AD8-E118-15948B65C6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842688"/>
            <a:ext cx="5472608" cy="1996613"/>
          </a:xfrm>
          <a:prstGeom prst="rect">
            <a:avLst/>
          </a:prstGeom>
        </p:spPr>
      </p:pic>
      <p:pic>
        <p:nvPicPr>
          <p:cNvPr id="6" name="Obrázek 5" descr="Obsah obrázku text&#10;&#10;Popis byl vytvořen automaticky">
            <a:extLst>
              <a:ext uri="{FF2B5EF4-FFF2-40B4-BE49-F238E27FC236}">
                <a16:creationId xmlns:a16="http://schemas.microsoft.com/office/drawing/2014/main" id="{66E30A0B-1FFB-1199-2085-3B77B97246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967541"/>
            <a:ext cx="3642676" cy="86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367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86FF7D-0C60-FB2D-BD1B-32B927957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56270724-D95F-C3A7-6F87-BE547D37DB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31590"/>
            <a:ext cx="5184576" cy="556308"/>
          </a:xfrm>
          <a:prstGeom prst="rect">
            <a:avLst/>
          </a:prstGeom>
        </p:spPr>
      </p:pic>
      <p:pic>
        <p:nvPicPr>
          <p:cNvPr id="6" name="Obrázek 5" descr="Obsah obrázku text&#10;&#10;Popis byl vytvořen automaticky">
            <a:extLst>
              <a:ext uri="{FF2B5EF4-FFF2-40B4-BE49-F238E27FC236}">
                <a16:creationId xmlns:a16="http://schemas.microsoft.com/office/drawing/2014/main" id="{9D482569-85C5-E640-127D-EB6B6706B1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008288"/>
            <a:ext cx="1296144" cy="707477"/>
          </a:xfrm>
          <a:prstGeom prst="rect">
            <a:avLst/>
          </a:prstGeom>
        </p:spPr>
      </p:pic>
      <p:pic>
        <p:nvPicPr>
          <p:cNvPr id="8" name="Obrázek 7" descr="Obsah obrázku text&#10;&#10;Popis byl vytvořen automaticky">
            <a:extLst>
              <a:ext uri="{FF2B5EF4-FFF2-40B4-BE49-F238E27FC236}">
                <a16:creationId xmlns:a16="http://schemas.microsoft.com/office/drawing/2014/main" id="{E35341F9-325A-AEFB-6061-E3203C5294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842" y="2787774"/>
            <a:ext cx="4609262" cy="74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002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78FB23-4291-331A-42F2-99457F5A9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7C19ED7-F3AB-6FB3-E34D-3C5F058B40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7494"/>
            <a:ext cx="2232248" cy="507702"/>
          </a:xfrm>
          <a:prstGeom prst="rect">
            <a:avLst/>
          </a:prstGeom>
        </p:spPr>
      </p:pic>
      <p:pic>
        <p:nvPicPr>
          <p:cNvPr id="6" name="Obrázek 5" descr="Obsah obrázku text&#10;&#10;Popis byl vytvořen automaticky">
            <a:extLst>
              <a:ext uri="{FF2B5EF4-FFF2-40B4-BE49-F238E27FC236}">
                <a16:creationId xmlns:a16="http://schemas.microsoft.com/office/drawing/2014/main" id="{A9B451F8-4331-2090-EDFD-8E9764ADFB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52" y="1059582"/>
            <a:ext cx="5373768" cy="685859"/>
          </a:xfrm>
          <a:prstGeom prst="rect">
            <a:avLst/>
          </a:prstGeom>
        </p:spPr>
      </p:pic>
      <p:pic>
        <p:nvPicPr>
          <p:cNvPr id="8" name="Obrázek 7" descr="Obsah obrázku text&#10;&#10;Popis byl vytvořen automaticky">
            <a:extLst>
              <a:ext uri="{FF2B5EF4-FFF2-40B4-BE49-F238E27FC236}">
                <a16:creationId xmlns:a16="http://schemas.microsoft.com/office/drawing/2014/main" id="{A146E23A-DC92-12A4-E51E-F265534145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106470"/>
            <a:ext cx="1584176" cy="685859"/>
          </a:xfrm>
          <a:prstGeom prst="rect">
            <a:avLst/>
          </a:prstGeom>
        </p:spPr>
      </p:pic>
      <p:pic>
        <p:nvPicPr>
          <p:cNvPr id="10" name="Obrázek 9" descr="Obsah obrázku text&#10;&#10;Popis byl vytvořen automaticky">
            <a:extLst>
              <a:ext uri="{FF2B5EF4-FFF2-40B4-BE49-F238E27FC236}">
                <a16:creationId xmlns:a16="http://schemas.microsoft.com/office/drawing/2014/main" id="{7E025F78-D5F5-84DD-3E62-5FFCF462BB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36" y="2818669"/>
            <a:ext cx="5373768" cy="163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977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C5F05-CC93-CC3F-D16E-19A119098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 descr="Obsah obrázku stůl&#10;&#10;Popis byl vytvořen automaticky">
            <a:extLst>
              <a:ext uri="{FF2B5EF4-FFF2-40B4-BE49-F238E27FC236}">
                <a16:creationId xmlns:a16="http://schemas.microsoft.com/office/drawing/2014/main" id="{5EE6BE5E-B2C8-32E0-62AE-FFFA32CC3D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10" y="915566"/>
            <a:ext cx="5292417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302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AAD42A-1415-2AA3-1620-4010F34F8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7061055E-E7CC-2A73-4C8A-4EB8CD4B0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987574"/>
            <a:ext cx="4176464" cy="533446"/>
          </a:xfrm>
          <a:prstGeom prst="rect">
            <a:avLst/>
          </a:prstGeom>
        </p:spPr>
      </p:pic>
      <p:pic>
        <p:nvPicPr>
          <p:cNvPr id="6" name="Obrázek 5" descr="Obsah obrázku text&#10;&#10;Popis byl vytvořen automaticky">
            <a:extLst>
              <a:ext uri="{FF2B5EF4-FFF2-40B4-BE49-F238E27FC236}">
                <a16:creationId xmlns:a16="http://schemas.microsoft.com/office/drawing/2014/main" id="{4CA71651-7216-E070-5281-99AB1B21C2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05405"/>
            <a:ext cx="5328592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98098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4609</TotalTime>
  <Words>36</Words>
  <Application>Microsoft Office PowerPoint</Application>
  <PresentationFormat>Předvádění na obrazovce (16:9)</PresentationFormat>
  <Paragraphs>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SLU</vt:lpstr>
      <vt:lpstr>Finanční a pojistná matematika  Měnový kurz a devizové obchody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 a přeji pěkný den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Roman Hlawiczka</cp:lastModifiedBy>
  <cp:revision>138</cp:revision>
  <dcterms:created xsi:type="dcterms:W3CDTF">2016-07-06T15:42:34Z</dcterms:created>
  <dcterms:modified xsi:type="dcterms:W3CDTF">2022-11-21T21:33:24Z</dcterms:modified>
</cp:coreProperties>
</file>