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288" r:id="rId13"/>
    <p:sldId id="294" r:id="rId14"/>
    <p:sldId id="295" r:id="rId1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0037" autoAdjust="0"/>
  </p:normalViewPr>
  <p:slideViewPr>
    <p:cSldViewPr>
      <p:cViewPr varScale="1">
        <p:scale>
          <a:sx n="98" d="100"/>
          <a:sy n="98" d="100"/>
        </p:scale>
        <p:origin x="36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teamsstud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man.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 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finančních a bankovních rizik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95886"/>
            <a:ext cx="2600071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89525-F1A2-867D-C3DF-CFAB7517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3DCE9F-F430-8055-42EC-0393A1403FBC}"/>
              </a:ext>
            </a:extLst>
          </p:cNvPr>
          <p:cNvSpPr txBox="1"/>
          <p:nvPr/>
        </p:nvSpPr>
        <p:spPr>
          <a:xfrm>
            <a:off x="2286000" y="1555599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celkově lze získat max. 60 bodů</a:t>
            </a:r>
          </a:p>
          <a:p>
            <a:r>
              <a:rPr lang="cs-CZ" dirty="0"/>
              <a:t>• termín:</a:t>
            </a:r>
          </a:p>
          <a:p>
            <a:r>
              <a:rPr lang="cs-CZ" dirty="0"/>
              <a:t>• ve zkouškovém období</a:t>
            </a:r>
          </a:p>
          <a:p>
            <a:r>
              <a:rPr lang="cs-CZ" dirty="0"/>
              <a:t>• průběh ústní zkoušky:</a:t>
            </a:r>
          </a:p>
          <a:p>
            <a:r>
              <a:rPr lang="cs-CZ" dirty="0"/>
              <a:t>• odpovědi na dvě teoretické otázky (každá max. za</a:t>
            </a:r>
          </a:p>
          <a:p>
            <a:r>
              <a:rPr lang="cs-CZ" dirty="0"/>
              <a:t>30 bodů)</a:t>
            </a:r>
          </a:p>
        </p:txBody>
      </p:sp>
    </p:spTree>
    <p:extLst>
      <p:ext uri="{BB962C8B-B14F-4D97-AF65-F5344CB8AC3E}">
        <p14:creationId xmlns:p14="http://schemas.microsoft.com/office/powerpoint/2010/main" val="211287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61052-ED0B-F408-C871-D46BDD1E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aktivit</a:t>
            </a:r>
            <a:br>
              <a:rPr lang="cs-CZ" dirty="0"/>
            </a:br>
            <a:endParaRPr lang="cs-CZ" dirty="0"/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1823203A-32A1-57F4-D1DE-CA3612D5E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01" y="1398168"/>
            <a:ext cx="6195597" cy="2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822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A:	91 – 100 bodů</a:t>
            </a:r>
          </a:p>
          <a:p>
            <a:r>
              <a:rPr lang="cs-CZ" sz="2000" dirty="0"/>
              <a:t>B: 	81 – 90 bodů</a:t>
            </a:r>
          </a:p>
          <a:p>
            <a:r>
              <a:rPr lang="cs-CZ" sz="2000" dirty="0"/>
              <a:t>C: 	71 – 80 bodů</a:t>
            </a:r>
          </a:p>
          <a:p>
            <a:r>
              <a:rPr lang="cs-CZ" sz="2000" dirty="0"/>
              <a:t>D: 	61 – 70 bodů</a:t>
            </a:r>
          </a:p>
          <a:p>
            <a:r>
              <a:rPr lang="cs-CZ" sz="2000" dirty="0"/>
              <a:t>E: 	51 – 60 bodů</a:t>
            </a:r>
          </a:p>
          <a:p>
            <a:r>
              <a:rPr lang="cs-CZ" sz="2000" dirty="0"/>
              <a:t>F: 	  0 – 50 bodů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Celkové hodnocení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78497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/>
              <a:t>Veškeré materiály ke studiu předmětu budou průběžně k dispozici v is.slu.cz (podklady k přednáškám a seminářům, zadání příkladů)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Na přednášky i semináře mějte připravenou kalkulačku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 případě, že by výuka musela být kvůli zhoršené epidemiologické situaci online, bude výuka i nadále probíhat dle rozvrhu, ale v MS </a:t>
            </a:r>
            <a:r>
              <a:rPr lang="cs-CZ" sz="1800" dirty="0" err="1"/>
              <a:t>Teams</a:t>
            </a:r>
            <a:endParaRPr lang="cs-CZ" sz="1800" dirty="0"/>
          </a:p>
          <a:p>
            <a:pPr lvl="1" algn="just"/>
            <a:r>
              <a:rPr lang="cs-CZ" sz="1400" dirty="0"/>
              <a:t>Návod na přihlášení do MS </a:t>
            </a:r>
            <a:r>
              <a:rPr lang="cs-CZ" sz="1400" dirty="0" err="1"/>
              <a:t>Teams</a:t>
            </a:r>
            <a:r>
              <a:rPr lang="cs-CZ" sz="1400" dirty="0"/>
              <a:t> je zde: </a:t>
            </a:r>
            <a:r>
              <a:rPr lang="cs-CZ" sz="1400" dirty="0">
                <a:hlinkClick r:id="rId3"/>
              </a:rPr>
              <a:t>https://www.slu.cz/slu/cz/teamsstudent</a:t>
            </a:r>
            <a:endParaRPr lang="cs-CZ" sz="1400" dirty="0"/>
          </a:p>
          <a:p>
            <a:pPr lvl="1" algn="just"/>
            <a:endParaRPr lang="cs-CZ" sz="1400" b="1" dirty="0"/>
          </a:p>
          <a:p>
            <a:pPr lvl="1" algn="just"/>
            <a:r>
              <a:rPr lang="cs-CZ" sz="1400" dirty="0"/>
              <a:t>v rámci týmu na MS </a:t>
            </a:r>
            <a:r>
              <a:rPr lang="cs-CZ" sz="1400" dirty="0" err="1"/>
              <a:t>Teams</a:t>
            </a:r>
            <a:r>
              <a:rPr lang="cs-CZ" sz="1400" dirty="0"/>
              <a:t> v můžete využívat konzultace a diskuse k dané problematice</a:t>
            </a:r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Ing. Roman Hlawiczka, Ph.D.</a:t>
            </a:r>
          </a:p>
          <a:p>
            <a:pPr lvl="1"/>
            <a:r>
              <a:rPr lang="cs-CZ" sz="1700" dirty="0"/>
              <a:t>Kancelář A318</a:t>
            </a:r>
          </a:p>
          <a:p>
            <a:pPr lvl="1"/>
            <a:r>
              <a:rPr lang="cs-CZ" sz="1700" dirty="0"/>
              <a:t>tel: 606 630 236</a:t>
            </a:r>
          </a:p>
          <a:p>
            <a:pPr lvl="1"/>
            <a:r>
              <a:rPr lang="cs-CZ" sz="1700" dirty="0"/>
              <a:t>e-mail: </a:t>
            </a:r>
            <a:r>
              <a:rPr lang="cs-CZ" sz="1700" dirty="0">
                <a:hlinkClick r:id="rId3"/>
              </a:rPr>
              <a:t>roman.hlawiczka@opf.slu.cz</a:t>
            </a:r>
            <a:r>
              <a:rPr lang="cs-CZ" sz="1700" dirty="0"/>
              <a:t>, roman_hlawiczka@centrum.cz</a:t>
            </a:r>
          </a:p>
          <a:p>
            <a:endParaRPr lang="cs-CZ" sz="1700" dirty="0"/>
          </a:p>
          <a:p>
            <a:r>
              <a:rPr lang="cs-CZ" sz="2000" dirty="0"/>
              <a:t>Konzultační hodiny </a:t>
            </a:r>
          </a:p>
          <a:p>
            <a:pPr lvl="1"/>
            <a:r>
              <a:rPr lang="cs-CZ" sz="1700" dirty="0"/>
              <a:t>Úterý 11:30 – 12:30 </a:t>
            </a:r>
          </a:p>
          <a:p>
            <a:pPr lvl="1"/>
            <a:r>
              <a:rPr lang="cs-CZ" sz="1700" dirty="0"/>
              <a:t>Prosím napsat mail s požadavkem.</a:t>
            </a:r>
            <a:endParaRPr lang="en-GB" sz="1700" dirty="0"/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04F13-99EC-A4D0-4201-7231300A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výkladu</a:t>
            </a:r>
          </a:p>
        </p:txBody>
      </p:sp>
      <p:pic>
        <p:nvPicPr>
          <p:cNvPr id="12" name="Obrázek 11" descr="Obsah obrázku text&#10;&#10;Popis byl vytvořen automaticky">
            <a:extLst>
              <a:ext uri="{FF2B5EF4-FFF2-40B4-BE49-F238E27FC236}">
                <a16:creationId xmlns:a16="http://schemas.microsoft.com/office/drawing/2014/main" id="{E3F3732F-F1AD-4F1A-65A2-50087FCF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15566"/>
            <a:ext cx="6165114" cy="381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442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B8D10-8E96-2898-7655-96A32F9DF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literatura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4DC2DDBC-40F6-2913-074B-871BA5D73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91960"/>
            <a:ext cx="6424217" cy="38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91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8B3-A53B-7955-3B55-BF53AEF2B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6F7A1886-EA1C-21BC-215F-5BEC56A5F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54788"/>
            <a:ext cx="7178662" cy="39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39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6AA3F-AE85-E795-439B-A4BD7DF38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absolvování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0C40A447-4A1C-8712-D3E3-C5941DA39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858" y="1535340"/>
            <a:ext cx="6744284" cy="20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51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2E583-9591-C4C0-54FD-2267C60D2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Průběžný test 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4ACE8E3-293D-BC86-B363-DE6596CB354E}"/>
              </a:ext>
            </a:extLst>
          </p:cNvPr>
          <p:cNvSpPr txBox="1"/>
          <p:nvPr/>
        </p:nvSpPr>
        <p:spPr>
          <a:xfrm>
            <a:off x="2286000" y="1278600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Lze získat max. 15 bodů </a:t>
            </a:r>
          </a:p>
          <a:p>
            <a:r>
              <a:rPr lang="cs-CZ" dirty="0"/>
              <a:t>• termín: </a:t>
            </a:r>
          </a:p>
          <a:p>
            <a:r>
              <a:rPr lang="cs-CZ" dirty="0"/>
              <a:t>• 8. listopadu 2022 na semináři </a:t>
            </a:r>
          </a:p>
          <a:p>
            <a:r>
              <a:rPr lang="cs-CZ" dirty="0"/>
              <a:t>• struktura: </a:t>
            </a:r>
          </a:p>
          <a:p>
            <a:r>
              <a:rPr lang="cs-CZ" dirty="0"/>
              <a:t>• příklady z probraných témat č. 1 – 5 (viz prezentace a podkladové soubory) </a:t>
            </a:r>
          </a:p>
          <a:p>
            <a:r>
              <a:rPr lang="cs-CZ" dirty="0"/>
              <a:t>• k dispozici budou vybrané vzorce</a:t>
            </a:r>
          </a:p>
        </p:txBody>
      </p:sp>
    </p:spTree>
    <p:extLst>
      <p:ext uri="{BB962C8B-B14F-4D97-AF65-F5344CB8AC3E}">
        <p14:creationId xmlns:p14="http://schemas.microsoft.com/office/powerpoint/2010/main" val="43483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ABB18-E32B-7A8B-D79B-132799BBF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Průběžný test 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DBAEC6F-588D-1D77-AF82-448FB6E1185B}"/>
              </a:ext>
            </a:extLst>
          </p:cNvPr>
          <p:cNvSpPr txBox="1"/>
          <p:nvPr/>
        </p:nvSpPr>
        <p:spPr>
          <a:xfrm>
            <a:off x="2286000" y="1555599"/>
            <a:ext cx="4572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Lze získat max. 15 bodů</a:t>
            </a:r>
          </a:p>
          <a:p>
            <a:endParaRPr lang="cs-CZ" dirty="0"/>
          </a:p>
          <a:p>
            <a:r>
              <a:rPr lang="cs-CZ" dirty="0"/>
              <a:t>• termín:</a:t>
            </a:r>
          </a:p>
          <a:p>
            <a:r>
              <a:rPr lang="cs-CZ" dirty="0"/>
              <a:t>• 13. prosince 2022 na semináři</a:t>
            </a:r>
          </a:p>
          <a:p>
            <a:r>
              <a:rPr lang="cs-CZ" dirty="0"/>
              <a:t>• struktura:</a:t>
            </a:r>
          </a:p>
          <a:p>
            <a:r>
              <a:rPr lang="cs-CZ" dirty="0"/>
              <a:t>• příklady z probraných témat č. 6 – 10 (viz</a:t>
            </a:r>
          </a:p>
          <a:p>
            <a:r>
              <a:rPr lang="cs-CZ" dirty="0"/>
              <a:t>prezentace a podkladové soubory)</a:t>
            </a:r>
          </a:p>
          <a:p>
            <a:r>
              <a:rPr lang="cs-CZ" dirty="0"/>
              <a:t>• k dispozici budou vybrané vzorce</a:t>
            </a:r>
          </a:p>
        </p:txBody>
      </p:sp>
    </p:spTree>
    <p:extLst>
      <p:ext uri="{BB962C8B-B14F-4D97-AF65-F5344CB8AC3E}">
        <p14:creationId xmlns:p14="http://schemas.microsoft.com/office/powerpoint/2010/main" val="252707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688AC-1F0F-B894-BF72-E41474C9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Kvízy na přednáškách a seminářích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C8959D3-A581-2844-384B-5DAC80EC5A06}"/>
              </a:ext>
            </a:extLst>
          </p:cNvPr>
          <p:cNvSpPr txBox="1"/>
          <p:nvPr/>
        </p:nvSpPr>
        <p:spPr>
          <a:xfrm>
            <a:off x="2286000" y="1971097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lze získat max. 10 bodů</a:t>
            </a:r>
          </a:p>
          <a:p>
            <a:r>
              <a:rPr lang="cs-CZ" dirty="0"/>
              <a:t>• vyplňování kvízů přes IS</a:t>
            </a:r>
          </a:p>
          <a:p>
            <a:r>
              <a:rPr lang="cs-CZ" dirty="0"/>
              <a:t>• správně více než 50 % odpovědí → zisk 2 bodů</a:t>
            </a:r>
          </a:p>
        </p:txBody>
      </p:sp>
    </p:spTree>
    <p:extLst>
      <p:ext uri="{BB962C8B-B14F-4D97-AF65-F5344CB8AC3E}">
        <p14:creationId xmlns:p14="http://schemas.microsoft.com/office/powerpoint/2010/main" val="30652587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5081</TotalTime>
  <Words>389</Words>
  <Application>Microsoft Office PowerPoint</Application>
  <PresentationFormat>Předvádění na obrazovce (16:9)</PresentationFormat>
  <Paragraphs>72</Paragraphs>
  <Slides>14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SLU</vt:lpstr>
      <vt:lpstr>Podmínky absolvování předmětu  Řízení finančních a bankovních rizik</vt:lpstr>
      <vt:lpstr>Kontakt</vt:lpstr>
      <vt:lpstr>Struktura výkladu</vt:lpstr>
      <vt:lpstr>Povinná literatura</vt:lpstr>
      <vt:lpstr>Doporučená literatura</vt:lpstr>
      <vt:lpstr>Podmínky absolvování</vt:lpstr>
      <vt:lpstr>Průběžný test 1</vt:lpstr>
      <vt:lpstr>Průběžný test 2</vt:lpstr>
      <vt:lpstr>Kvízy na přednáškách a seminářích</vt:lpstr>
      <vt:lpstr>Zkouška</vt:lpstr>
      <vt:lpstr>Hodnocení aktivit </vt:lpstr>
      <vt:lpstr>Celkové hodnocení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113</cp:revision>
  <cp:lastPrinted>2017-09-19T07:48:06Z</cp:lastPrinted>
  <dcterms:created xsi:type="dcterms:W3CDTF">2016-07-06T15:42:34Z</dcterms:created>
  <dcterms:modified xsi:type="dcterms:W3CDTF">2022-09-19T14:26:09Z</dcterms:modified>
</cp:coreProperties>
</file>