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3" r:id="rId3"/>
    <p:sldId id="294" r:id="rId4"/>
    <p:sldId id="295" r:id="rId5"/>
    <p:sldId id="303" r:id="rId6"/>
    <p:sldId id="305" r:id="rId7"/>
    <p:sldId id="306" r:id="rId8"/>
    <p:sldId id="302" r:id="rId9"/>
    <p:sldId id="298" r:id="rId10"/>
    <p:sldId id="299" r:id="rId11"/>
    <p:sldId id="304" r:id="rId12"/>
    <p:sldId id="301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1.pREZENTACE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332893"/>
            <a:ext cx="5072106" cy="28123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Cílem přednášky</a:t>
            </a:r>
            <a:r>
              <a:rPr lang="cs-CZ" sz="2400" b="1" i="1" dirty="0">
                <a:solidFill>
                  <a:srgbClr val="002060"/>
                </a:solidFill>
              </a:rPr>
              <a:t> </a:t>
            </a:r>
            <a:r>
              <a:rPr lang="cs-CZ" sz="2400" b="1" i="1" dirty="0" smtClean="0">
                <a:solidFill>
                  <a:srgbClr val="002060"/>
                </a:solidFill>
              </a:rPr>
              <a:t>je seznámit se s sylabem předmětu a opakování učiva. 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Téma: a) úprava výrazů,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b) řešení rovnic a nerovnic,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c) operace s množinami</a:t>
            </a:r>
            <a:r>
              <a:rPr lang="cs-CZ" sz="2400" b="1" i="1" dirty="0">
                <a:solidFill>
                  <a:srgbClr val="002060"/>
                </a:solidFill>
              </a:rPr>
              <a:t>.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971" y="262502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</a:t>
            </a:r>
            <a:r>
              <a:rPr lang="cs-CZ" b="1" dirty="0" smtClean="0"/>
              <a:t>množinami-</a:t>
            </a:r>
            <a:br>
              <a:rPr lang="cs-CZ" b="1" dirty="0" smtClean="0"/>
            </a:br>
            <a:r>
              <a:rPr lang="cs-CZ" b="1" dirty="0" smtClean="0"/>
              <a:t>vyberte správné odpovědi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80121" y="1849071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5971" y="262502"/>
            <a:ext cx="1699500" cy="1325611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8" y="2414954"/>
            <a:ext cx="8932984" cy="2754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002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1" y="581478"/>
            <a:ext cx="9061940" cy="300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Rovnice" r:id="rId3" imgW="2857500" imgH="723900" progId="Equation.3">
                  <p:embed/>
                </p:oleObj>
              </mc:Choice>
              <mc:Fallback>
                <p:oleObj name="Rovnice" r:id="rId3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Rovnice" r:id="rId5" imgW="2133600" imgH="736600" progId="Equation.3">
                  <p:embed/>
                </p:oleObj>
              </mc:Choice>
              <mc:Fallback>
                <p:oleObj name="Rovnice" r:id="rId5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Obrázek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Úprava výrazů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8553" y="2086707"/>
            <a:ext cx="9190893" cy="33528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85" y="223473"/>
            <a:ext cx="1617439" cy="1325611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23" y="2549524"/>
            <a:ext cx="9097107" cy="2889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Úprava výrazů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8553" y="2086707"/>
            <a:ext cx="9190893" cy="33528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85" y="223473"/>
            <a:ext cx="1617439" cy="1325611"/>
          </a:xfrm>
          <a:prstGeom prst="rect">
            <a:avLst/>
          </a:prstGeom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22" y="2051538"/>
            <a:ext cx="9530863" cy="310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19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Lineární rovnice  x  lineární funkce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8553" y="2086707"/>
            <a:ext cx="9190893" cy="33528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85" y="223473"/>
            <a:ext cx="1617439" cy="1325611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08" y="1863969"/>
            <a:ext cx="8194430" cy="396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40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Řešení kvadratické nerovnice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8553" y="2086707"/>
            <a:ext cx="9190893" cy="3352801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85" y="223473"/>
            <a:ext cx="1617439" cy="1325611"/>
          </a:xfrm>
          <a:prstGeom prst="rect">
            <a:avLst/>
          </a:prstGeom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7" y="1805353"/>
            <a:ext cx="9741877" cy="290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26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78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4585" y="223473"/>
            <a:ext cx="1617439" cy="1325611"/>
          </a:xfrm>
          <a:prstGeom prst="rect">
            <a:avLst/>
          </a:prstGeom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5" y="3697409"/>
            <a:ext cx="9444649" cy="284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94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140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75</Words>
  <Application>Microsoft Office PowerPoint</Application>
  <PresentationFormat>Vlastní</PresentationFormat>
  <Paragraphs>40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Office</vt:lpstr>
      <vt:lpstr>Rovnice</vt:lpstr>
      <vt:lpstr>Prezentace aplikace PowerPoint</vt:lpstr>
      <vt:lpstr>Prezentace aplikace PowerPoint</vt:lpstr>
      <vt:lpstr>Vypočtěte:</vt:lpstr>
      <vt:lpstr>Úprava výrazů</vt:lpstr>
      <vt:lpstr>Úprava výrazů</vt:lpstr>
      <vt:lpstr>Lineární rovnice  x  lineární funkce</vt:lpstr>
      <vt:lpstr>Řešení kvadratické nerovnice</vt:lpstr>
      <vt:lpstr>Operace s množinami</vt:lpstr>
      <vt:lpstr>Operace s množinami</vt:lpstr>
      <vt:lpstr>Operace s množinami</vt:lpstr>
      <vt:lpstr>Operace s množinami- vyberte správné odpovědi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105</cp:revision>
  <dcterms:created xsi:type="dcterms:W3CDTF">2016-11-25T20:36:16Z</dcterms:created>
  <dcterms:modified xsi:type="dcterms:W3CDTF">2019-01-10T07:07:16Z</dcterms:modified>
</cp:coreProperties>
</file>