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7" r:id="rId2"/>
    <p:sldId id="286" r:id="rId3"/>
    <p:sldId id="288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16" r:id="rId16"/>
    <p:sldId id="301" r:id="rId17"/>
    <p:sldId id="302" r:id="rId18"/>
    <p:sldId id="303" r:id="rId19"/>
    <p:sldId id="305" r:id="rId20"/>
    <p:sldId id="306" r:id="rId21"/>
    <p:sldId id="308" r:id="rId22"/>
    <p:sldId id="310" r:id="rId23"/>
    <p:sldId id="312" r:id="rId24"/>
    <p:sldId id="313" r:id="rId25"/>
    <p:sldId id="314" r:id="rId26"/>
    <p:sldId id="318" r:id="rId2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39" autoAdjust="0"/>
    <p:restoredTop sz="94660"/>
  </p:normalViewPr>
  <p:slideViewPr>
    <p:cSldViewPr snapToGrid="0">
      <p:cViewPr>
        <p:scale>
          <a:sx n="80" d="100"/>
          <a:sy n="80" d="100"/>
        </p:scale>
        <p:origin x="-486" y="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14.5.2019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14.5.2019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7" Type="http://schemas.openxmlformats.org/officeDocument/2006/relationships/image" Target="../media/image1.png"/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666806" y="720605"/>
            <a:ext cx="4297080" cy="407413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pPr lvl="0"/>
            <a:endParaRPr lang="cs-CZ" sz="4000" b="1" cap="all" dirty="0" smtClean="0"/>
          </a:p>
          <a:p>
            <a:pPr lvl="0"/>
            <a:endParaRPr lang="cs-CZ" sz="4000" b="1" cap="all" dirty="0"/>
          </a:p>
          <a:p>
            <a:pPr lvl="0"/>
            <a:r>
              <a:rPr lang="cs-CZ" sz="5800" b="1" cap="all" dirty="0" err="1" smtClean="0"/>
              <a:t>KVANTITATIVnÍ</a:t>
            </a:r>
            <a:r>
              <a:rPr lang="cs-CZ" sz="5800" b="1" cap="all" dirty="0"/>
              <a:t> </a:t>
            </a:r>
            <a:endParaRPr lang="cs-CZ" sz="5800" b="1" cap="all" dirty="0" smtClean="0"/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 smtClean="0"/>
              <a:t>METODY </a:t>
            </a:r>
          </a:p>
          <a:p>
            <a:pPr lvl="0"/>
            <a:endParaRPr lang="cs-CZ" sz="5800" b="1" cap="all" dirty="0"/>
          </a:p>
          <a:p>
            <a:pPr lvl="0"/>
            <a:r>
              <a:rPr lang="cs-CZ" sz="5800" b="1" cap="all" dirty="0"/>
              <a:t>6</a:t>
            </a:r>
            <a:r>
              <a:rPr lang="cs-CZ" sz="5800" b="1" cap="all" dirty="0" smtClean="0"/>
              <a:t>. </a:t>
            </a:r>
            <a:r>
              <a:rPr lang="cs-CZ" sz="5800" b="1" cap="all" dirty="0" err="1" smtClean="0"/>
              <a:t>pREZENTACE</a:t>
            </a:r>
            <a:endParaRPr lang="cs-CZ" sz="5800" b="1" cap="all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332893"/>
            <a:ext cx="4837008" cy="3528352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7702063" y="5404338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  <p:sp>
        <p:nvSpPr>
          <p:cNvPr id="13" name="Zástupný symbol pro obsah 2"/>
          <p:cNvSpPr txBox="1">
            <a:spLocks/>
          </p:cNvSpPr>
          <p:nvPr/>
        </p:nvSpPr>
        <p:spPr>
          <a:xfrm>
            <a:off x="6378295" y="2151487"/>
            <a:ext cx="4806091" cy="20543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spcBef>
                <a:spcPts val="0"/>
              </a:spcBef>
              <a:buNone/>
            </a:pPr>
            <a:r>
              <a:rPr lang="cs-CZ" sz="2800" b="1" i="1" dirty="0">
                <a:solidFill>
                  <a:srgbClr val="002060"/>
                </a:solidFill>
              </a:rPr>
              <a:t>Témata přednášky: 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>
                <a:solidFill>
                  <a:srgbClr val="002060"/>
                </a:solidFill>
              </a:rPr>
              <a:t>l</a:t>
            </a:r>
            <a:r>
              <a:rPr lang="cs-CZ" sz="2800" b="1" i="1" dirty="0" smtClean="0">
                <a:solidFill>
                  <a:srgbClr val="002060"/>
                </a:solidFill>
              </a:rPr>
              <a:t>imita funkce,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 smtClean="0">
                <a:solidFill>
                  <a:srgbClr val="002060"/>
                </a:solidFill>
              </a:rPr>
              <a:t>výpočet limity funkce,</a:t>
            </a:r>
          </a:p>
          <a:p>
            <a:pPr marL="457200" lvl="0" indent="-457200" algn="ctr">
              <a:spcBef>
                <a:spcPts val="0"/>
              </a:spcBef>
              <a:buFontTx/>
              <a:buAutoNum type="alphaLcParenR"/>
            </a:pPr>
            <a:r>
              <a:rPr lang="cs-CZ" sz="2800" b="1" i="1" dirty="0">
                <a:solidFill>
                  <a:srgbClr val="002060"/>
                </a:solidFill>
              </a:rPr>
              <a:t>a</a:t>
            </a:r>
            <a:r>
              <a:rPr lang="cs-CZ" sz="2800" b="1" i="1" dirty="0" smtClean="0">
                <a:solidFill>
                  <a:srgbClr val="002060"/>
                </a:solidFill>
              </a:rPr>
              <a:t>symptoty funkce.</a:t>
            </a:r>
            <a:endParaRPr lang="cs-CZ" sz="2800" b="1" i="1" dirty="0">
              <a:solidFill>
                <a:srgbClr val="002060"/>
              </a:solidFill>
            </a:endParaRPr>
          </a:p>
          <a:p>
            <a:pPr marL="0" lvl="0" indent="0" algn="ctr">
              <a:spcBef>
                <a:spcPts val="0"/>
              </a:spcBef>
              <a:buNone/>
            </a:pPr>
            <a:endParaRPr lang="en-GB" sz="2800" dirty="0">
              <a:solidFill>
                <a:prstClr val="white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015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Výpočet limity funkce – lomená funkce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046" y="1674420"/>
            <a:ext cx="6478536" cy="3574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1658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/>
              <a:t>Výpočet limity funkce – lomená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363" y="2195513"/>
            <a:ext cx="5757862" cy="263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211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/>
              <a:t>Výpočet limity funkce – lomená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363" y="2347913"/>
            <a:ext cx="5757862" cy="268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937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/>
              <a:t>Výpočet limity funkce – lomená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363" y="2347913"/>
            <a:ext cx="5757862" cy="268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904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/>
              <a:t>Výpočet limity funkce – lomená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347" y="2229160"/>
            <a:ext cx="5757862" cy="268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5236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/>
              <a:t>Výpočet limity funkce – lomená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726" y="1857621"/>
            <a:ext cx="9322130" cy="4008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772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4000" b="1" dirty="0"/>
              <a:t>Výpočet limity funkce – </a:t>
            </a:r>
            <a:r>
              <a:rPr lang="cs-CZ" sz="4000" b="1" dirty="0" smtClean="0"/>
              <a:t>neurčitý výraz</a:t>
            </a: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4990" y="532464"/>
            <a:ext cx="276225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363" y="2030681"/>
            <a:ext cx="6074084" cy="1731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235" y="3894406"/>
            <a:ext cx="4171950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72041" y="4191989"/>
            <a:ext cx="700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dirty="0" smtClean="0"/>
              <a:t>a)</a:t>
            </a:r>
            <a:endParaRPr lang="cs-CZ" sz="3600" dirty="0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127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3824" y="449337"/>
            <a:ext cx="4037652" cy="6150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1486332" y="703189"/>
            <a:ext cx="5661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b)</a:t>
            </a:r>
            <a:endParaRPr lang="cs-CZ" sz="36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5152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/>
              <a:t>Výpočet limity funkce – neurčitý výraz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9190" y="449337"/>
            <a:ext cx="274638" cy="104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470" y="1781176"/>
            <a:ext cx="4476750" cy="4821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163782" y="2006931"/>
            <a:ext cx="5196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c)</a:t>
            </a:r>
            <a:endParaRPr lang="cs-CZ" sz="36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408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Výpočet jednostranných limit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863" y="1681163"/>
            <a:ext cx="5757862" cy="27364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323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Spojitost a limita funkce</a:t>
            </a:r>
            <a:endParaRPr lang="cs-CZ" b="1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362" y="1852550"/>
            <a:ext cx="6264089" cy="4476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1441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/>
              <a:t>Výpočet jednostranných limit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038" y="1940399"/>
            <a:ext cx="5757862" cy="388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653143" y="2111276"/>
            <a:ext cx="5453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/>
              <a:t>a)</a:t>
            </a:r>
            <a:endParaRPr lang="cs-CZ" sz="3600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198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sz="4000" b="1" dirty="0">
                <a:solidFill>
                  <a:prstClr val="black"/>
                </a:solidFill>
              </a:rPr>
              <a:t>Výpočet jednostranných limit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0523" y="1909762"/>
            <a:ext cx="5757862" cy="103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7777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Asymptoty funkce – svislá asymptota</a:t>
            </a:r>
            <a:endParaRPr lang="cs-CZ" sz="4000" b="1" dirty="0"/>
          </a:p>
        </p:txBody>
      </p:sp>
      <p:pic>
        <p:nvPicPr>
          <p:cNvPr id="266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2458191"/>
            <a:ext cx="11325596" cy="19000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4074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Asymptoty funkce – vodorovná asymptota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010" y="2220687"/>
            <a:ext cx="11483439" cy="2869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5405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02" y="274187"/>
            <a:ext cx="9072443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sz="4000" b="1" dirty="0" smtClean="0"/>
              <a:t>Asymptoty funkce – šikmá asymptota</a:t>
            </a:r>
            <a:endParaRPr lang="cs-CZ" sz="4000" b="1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22" y="2185060"/>
            <a:ext cx="10699667" cy="2173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4452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Řešený příklad: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5996117" cy="846323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obrázek 156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124" y="1657608"/>
            <a:ext cx="2606565" cy="104502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00" name="obrázek 157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0362" y="2988179"/>
            <a:ext cx="1068779" cy="464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699" name="obrázek 157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629" y="4524405"/>
            <a:ext cx="2933205" cy="1059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698" name="obrázek 157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8269" y="4631377"/>
            <a:ext cx="5498276" cy="953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697" name="obrázek 157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5359" y="5848416"/>
            <a:ext cx="1650671" cy="522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169780" y="2943231"/>
            <a:ext cx="481538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Svislá asymptota má rovnici </a:t>
            </a:r>
            <a:endParaRPr kumimoji="0" lang="cs-CZ" altLang="cs-CZ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619125" y="3508972"/>
            <a:ext cx="7755082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Vodorovná asymptota funkce neexistuje.  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Vypočteme rovnici šikmé asymptoty:</a:t>
            </a:r>
            <a:endParaRPr kumimoji="0" lang="cs-CZ" altLang="cs-CZ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0" y="1123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endParaRPr kumimoji="0" lang="cs-CZ" altLang="cs-CZ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980036" y="5808116"/>
            <a:ext cx="470032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3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Šikmá asymptota má rovnici </a:t>
            </a:r>
            <a:endParaRPr kumimoji="0" lang="cs-CZ" altLang="cs-CZ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881021" y="1903123"/>
            <a:ext cx="595329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Vypočtěte všechny asymptoty funkce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5133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 smtClean="0"/>
              <a:t>Děkuji Vám za pozornost !!!</a:t>
            </a:r>
            <a:endParaRPr lang="cs-CZ" sz="5400" b="1" dirty="0"/>
          </a:p>
        </p:txBody>
      </p:sp>
    </p:spTree>
    <p:extLst>
      <p:ext uri="{BB962C8B-B14F-4D97-AF65-F5344CB8AC3E}">
        <p14:creationId xmlns:p14="http://schemas.microsoft.com/office/powerpoint/2010/main" val="201569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Spojitost funkce</a:t>
            </a:r>
            <a:endParaRPr lang="cs-CZ" b="1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057" y="2315689"/>
            <a:ext cx="7350825" cy="3348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861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Poznámka:</a:t>
            </a:r>
            <a:endParaRPr lang="cs-CZ" b="1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857" y="2032010"/>
            <a:ext cx="6707356" cy="3724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424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Bolzanova věta</a:t>
            </a:r>
            <a:endParaRPr lang="cs-CZ" b="1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435" y="2153812"/>
            <a:ext cx="6448300" cy="23350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44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err="1" smtClean="0"/>
              <a:t>Weierstrassova</a:t>
            </a:r>
            <a:r>
              <a:rPr lang="cs-CZ" b="1" dirty="0" smtClean="0"/>
              <a:t> věta</a:t>
            </a:r>
            <a:endParaRPr lang="cs-CZ" b="1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8203" y="2360422"/>
            <a:ext cx="6317671" cy="223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038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Limita funkce - příklady</a:t>
            </a:r>
            <a:endParaRPr lang="cs-CZ" b="1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485" y="1971897"/>
            <a:ext cx="6285337" cy="3298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7957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Limita funkce - příklady</a:t>
            </a:r>
          </a:p>
        </p:txBody>
      </p:sp>
      <p:pic>
        <p:nvPicPr>
          <p:cNvPr id="819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612" y="1966059"/>
            <a:ext cx="5762156" cy="555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623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/>
              <a:t>Limita funkce - 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715" y="2047154"/>
            <a:ext cx="5757863" cy="305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23473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8338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1210</TotalTime>
  <Words>163</Words>
  <Application>Microsoft Office PowerPoint</Application>
  <PresentationFormat>Vlastní</PresentationFormat>
  <Paragraphs>53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Motiv Office</vt:lpstr>
      <vt:lpstr>Prezentace aplikace PowerPoint</vt:lpstr>
      <vt:lpstr>Spojitost a limita funkce</vt:lpstr>
      <vt:lpstr>Spojitost funkce</vt:lpstr>
      <vt:lpstr>Poznámka:</vt:lpstr>
      <vt:lpstr>Bolzanova věta</vt:lpstr>
      <vt:lpstr>Weierstrassova věta</vt:lpstr>
      <vt:lpstr>Limita funkce - příklady</vt:lpstr>
      <vt:lpstr>Limita funkce - příklady</vt:lpstr>
      <vt:lpstr>Limita funkce - příklady</vt:lpstr>
      <vt:lpstr>Výpočet limity funkce – lomená funkce</vt:lpstr>
      <vt:lpstr>Výpočet limity funkce – lomená funkce</vt:lpstr>
      <vt:lpstr>Výpočet limity funkce – lomená funkce</vt:lpstr>
      <vt:lpstr>Výpočet limity funkce – lomená funkce</vt:lpstr>
      <vt:lpstr>Výpočet limity funkce – lomená funkce</vt:lpstr>
      <vt:lpstr>Výpočet limity funkce – lomená funkce</vt:lpstr>
      <vt:lpstr>Výpočet limity funkce – neurčitý výraz </vt:lpstr>
      <vt:lpstr>Prezentace aplikace PowerPoint</vt:lpstr>
      <vt:lpstr>Výpočet limity funkce – neurčitý výraz </vt:lpstr>
      <vt:lpstr>Výpočet jednostranných limit</vt:lpstr>
      <vt:lpstr>Výpočet jednostranných limit</vt:lpstr>
      <vt:lpstr>Výpočet jednostranných limit</vt:lpstr>
      <vt:lpstr>Asymptoty funkce – svislá asymptota</vt:lpstr>
      <vt:lpstr>Asymptoty funkce – vodorovná asymptota</vt:lpstr>
      <vt:lpstr>Asymptoty funkce – šikmá asymptota</vt:lpstr>
      <vt:lpstr>Řešený příklad: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stoklasova</cp:lastModifiedBy>
  <cp:revision>101</cp:revision>
  <dcterms:created xsi:type="dcterms:W3CDTF">2016-11-25T20:36:16Z</dcterms:created>
  <dcterms:modified xsi:type="dcterms:W3CDTF">2019-05-14T13:15:49Z</dcterms:modified>
</cp:coreProperties>
</file>