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295" r:id="rId3"/>
    <p:sldId id="329" r:id="rId4"/>
    <p:sldId id="330" r:id="rId5"/>
    <p:sldId id="338" r:id="rId6"/>
    <p:sldId id="339" r:id="rId7"/>
    <p:sldId id="340" r:id="rId8"/>
    <p:sldId id="331" r:id="rId9"/>
    <p:sldId id="341" r:id="rId10"/>
    <p:sldId id="332" r:id="rId11"/>
    <p:sldId id="342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297" autoAdjust="0"/>
  </p:normalViewPr>
  <p:slideViewPr>
    <p:cSldViewPr snapToGrid="0">
      <p:cViewPr>
        <p:scale>
          <a:sx n="80" d="100"/>
          <a:sy n="80" d="100"/>
        </p:scale>
        <p:origin x="-3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40741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err="1" smtClean="0"/>
              <a:t>KVANTITATIVnÍ</a:t>
            </a:r>
            <a:r>
              <a:rPr lang="cs-CZ" sz="5800" b="1" cap="all" dirty="0"/>
              <a:t> </a:t>
            </a:r>
            <a:endParaRPr lang="cs-CZ" sz="5800" b="1" cap="all" dirty="0" smtClean="0"/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METODY </a:t>
            </a:r>
          </a:p>
          <a:p>
            <a:pPr lvl="0"/>
            <a:endParaRPr lang="cs-CZ" sz="5800" b="1" cap="all" dirty="0"/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8</a:t>
            </a:r>
            <a:r>
              <a:rPr lang="cs-CZ" sz="5800" b="1" cap="all" dirty="0" smtClean="0"/>
              <a:t>. </a:t>
            </a:r>
            <a:r>
              <a:rPr lang="cs-CZ" sz="5800" b="1" cap="all" dirty="0" err="1" smtClean="0"/>
              <a:t>pREZENTACE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332893"/>
            <a:ext cx="4837008" cy="352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702063" y="5404338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  <p:sp>
        <p:nvSpPr>
          <p:cNvPr id="13" name="Zástupný symbol pro obsah 2"/>
          <p:cNvSpPr txBox="1">
            <a:spLocks/>
          </p:cNvSpPr>
          <p:nvPr/>
        </p:nvSpPr>
        <p:spPr>
          <a:xfrm>
            <a:off x="5701402" y="1966669"/>
            <a:ext cx="5627658" cy="27928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  <a:endParaRPr lang="cs-CZ" sz="2800" b="1" i="1" dirty="0">
              <a:solidFill>
                <a:srgbClr val="002060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cs-CZ" sz="1000" b="1" i="1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u</a:t>
            </a: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žití </a:t>
            </a: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diferenciálního počtu funkce jedné reálné proměnné,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cs-CZ" sz="1000" b="1" i="1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b)  vyšetřování </a:t>
            </a: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průběhu funkce.</a:t>
            </a: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170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</a:t>
            </a:r>
            <a:br>
              <a:rPr lang="cs-CZ" sz="4000" b="1" dirty="0" smtClean="0"/>
            </a:br>
            <a:r>
              <a:rPr lang="cs-CZ" sz="4000" b="1" dirty="0" smtClean="0"/>
              <a:t>Inflexní body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68" y="1879599"/>
            <a:ext cx="9524011" cy="3416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95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</a:t>
            </a:r>
            <a:br>
              <a:rPr lang="cs-CZ" sz="4000" b="1" dirty="0" smtClean="0"/>
            </a:br>
            <a:r>
              <a:rPr lang="cs-CZ" sz="4000" b="1" dirty="0" smtClean="0"/>
              <a:t>Inflexní body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302" y="2478148"/>
            <a:ext cx="10115607" cy="258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603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</a:t>
            </a:r>
            <a:br>
              <a:rPr lang="cs-CZ" sz="4000" b="1" dirty="0" smtClean="0"/>
            </a:br>
            <a:r>
              <a:rPr lang="cs-CZ" sz="4000" b="1" dirty="0" smtClean="0"/>
              <a:t>Monotónnost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52" y="2370219"/>
            <a:ext cx="9084624" cy="2605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</a:t>
            </a:r>
            <a:br>
              <a:rPr lang="cs-CZ" sz="4000" b="1" dirty="0" smtClean="0"/>
            </a:br>
            <a:r>
              <a:rPr lang="cs-CZ" sz="4000" b="1" dirty="0" smtClean="0"/>
              <a:t>Monotónnost funkce</a:t>
            </a:r>
            <a:endParaRPr lang="cs-CZ" sz="4000" b="1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92" y="2073869"/>
            <a:ext cx="9500260" cy="373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88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 Lokální extrémy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156" y="2339130"/>
            <a:ext cx="9488385" cy="163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67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 Lokální extrémy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57" y="2359019"/>
            <a:ext cx="9512135" cy="1832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081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 Lokální extrémy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69" y="1886400"/>
            <a:ext cx="9951522" cy="4051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781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 Lokální extrémy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6" y="2280443"/>
            <a:ext cx="9464633" cy="337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149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</a:t>
            </a:r>
            <a:br>
              <a:rPr lang="cs-CZ" sz="4000" b="1" dirty="0" smtClean="0"/>
            </a:br>
            <a:r>
              <a:rPr lang="cs-CZ" sz="4000" b="1" dirty="0" smtClean="0"/>
              <a:t>Lokální extrémy funkce</a:t>
            </a:r>
            <a:endParaRPr lang="cs-CZ" sz="4000" b="1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7" y="2098963"/>
            <a:ext cx="9844644" cy="396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61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Užití diferenciálního počtu – průběh funkce</a:t>
            </a:r>
            <a:br>
              <a:rPr lang="cs-CZ" sz="4000" b="1" dirty="0" smtClean="0"/>
            </a:br>
            <a:r>
              <a:rPr lang="cs-CZ" sz="4000" b="1" dirty="0" smtClean="0"/>
              <a:t>Lokální extrémy funkce</a:t>
            </a:r>
            <a:endParaRPr lang="cs-CZ" sz="4000" b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47" y="2030678"/>
            <a:ext cx="10058399" cy="3895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8765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2527</TotalTime>
  <Words>102</Words>
  <Application>Microsoft Office PowerPoint</Application>
  <PresentationFormat>Vlastní</PresentationFormat>
  <Paragraphs>28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Prezentace aplikace PowerPoint</vt:lpstr>
      <vt:lpstr>Užití diferenciálního počtu – průběh funkce Monotónnost funkce</vt:lpstr>
      <vt:lpstr>Užití diferenciálního počtu – průběh funkce Monotónnost funkce</vt:lpstr>
      <vt:lpstr>Užití diferenciálního počtu – průběh funkce Lokální extrémy funkce</vt:lpstr>
      <vt:lpstr>Užití diferenciálního počtu – průběh funkce Lokální extrémy funkce</vt:lpstr>
      <vt:lpstr>Užití diferenciálního počtu – průběh funkce Lokální extrémy funkce</vt:lpstr>
      <vt:lpstr>Užití diferenciálního počtu – průběh funkce Lokální extrémy funkce</vt:lpstr>
      <vt:lpstr>Užití diferenciálního počtu – průběh funkce Lokální extrémy funkce</vt:lpstr>
      <vt:lpstr>Užití diferenciálního počtu – průběh funkce Lokální extrémy funkce</vt:lpstr>
      <vt:lpstr>Užití diferenciálního počtu – průběh funkce Inflexní body funkce</vt:lpstr>
      <vt:lpstr>Užití diferenciálního počtu – průběh funkce Inflexní body funkce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97</cp:revision>
  <dcterms:created xsi:type="dcterms:W3CDTF">2016-11-25T20:36:16Z</dcterms:created>
  <dcterms:modified xsi:type="dcterms:W3CDTF">2019-01-10T07:04:24Z</dcterms:modified>
</cp:coreProperties>
</file>