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82" r:id="rId2"/>
    <p:sldId id="283" r:id="rId3"/>
    <p:sldId id="284" r:id="rId4"/>
    <p:sldId id="288" r:id="rId5"/>
    <p:sldId id="285" r:id="rId6"/>
    <p:sldId id="286" r:id="rId7"/>
    <p:sldId id="287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537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1320" y="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90800" y="2286000"/>
            <a:ext cx="6180224" cy="1470025"/>
          </a:xfrm>
        </p:spPr>
        <p:txBody>
          <a:bodyPr anchor="t"/>
          <a:lstStyle>
            <a:lvl1pPr algn="r" latinLnBrk="0">
              <a:defRPr lang="cs-CZ" b="1" cap="small" baseline="0">
                <a:solidFill>
                  <a:srgbClr val="003300"/>
                </a:solidFill>
              </a:defRPr>
            </a:lvl1pPr>
          </a:lstStyle>
          <a:p>
            <a:r>
              <a:rPr lang="cs-CZ"/>
              <a:t>Po kliknutí lze upravit styl předlohy nadpisů.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400" y="4038600"/>
            <a:ext cx="4772528" cy="990600"/>
          </a:xfrm>
        </p:spPr>
        <p:txBody>
          <a:bodyPr>
            <a:normAutofit/>
          </a:bodyPr>
          <a:lstStyle>
            <a:lvl1pPr marL="0" indent="0" algn="r" latinLnBrk="0">
              <a:buNone/>
              <a:defRPr lang="cs-CZ" sz="2000" b="0">
                <a:solidFill>
                  <a:schemeClr val="tx1"/>
                </a:solidFill>
                <a:latin typeface="Georgia" pitchFamily="18" charset="0"/>
              </a:defRPr>
            </a:lvl1pPr>
            <a:lvl2pPr marL="457200" indent="0" algn="ctr" latinLnBrk="0">
              <a:buNone/>
              <a:defRPr lang="cs-CZ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latinLnBrk="0">
              <a:buNone/>
              <a:defRPr lang="cs-CZ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latinLnBrk="0">
              <a:buNone/>
              <a:defRPr lang="cs-CZ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latinLnBrk="0">
              <a:buNone/>
              <a:defRPr lang="cs-CZ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latinLnBrk="0">
              <a:buNone/>
              <a:defRPr lang="cs-CZ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latinLnBrk="0">
              <a:buNone/>
              <a:defRPr lang="cs-CZ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latinLnBrk="0">
              <a:buNone/>
              <a:defRPr lang="cs-CZ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latinLnBrk="0">
              <a:buNone/>
              <a:defRPr lang="cs-CZ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251"/>
            <a:ext cx="3721618" cy="6858000"/>
          </a:xfrm>
          <a:prstGeom prst="rect">
            <a:avLst/>
          </a:prstGeom>
        </p:spPr>
      </p:pic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858000" y="5105400"/>
            <a:ext cx="1828800" cy="990600"/>
          </a:xfrm>
        </p:spPr>
        <p:txBody>
          <a:bodyPr>
            <a:normAutofit/>
          </a:bodyPr>
          <a:lstStyle>
            <a:lvl1pPr marL="0" indent="0" algn="ctr" latinLnBrk="0">
              <a:buNone/>
              <a:defRPr lang="cs-CZ" sz="2000" baseline="0"/>
            </a:lvl1pPr>
          </a:lstStyle>
          <a:p>
            <a:r>
              <a:rPr lang="cs-CZ"/>
              <a:t>Logo společnosti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5600"/>
            <a:ext cx="8194675" cy="1143000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3100" y="1497013"/>
            <a:ext cx="3975100" cy="4759325"/>
          </a:xfrm>
        </p:spPr>
        <p:txBody>
          <a:bodyPr/>
          <a:lstStyle>
            <a:lvl4pPr latinLnBrk="0">
              <a:defRPr lang="cs-CZ" baseline="0"/>
            </a:lvl4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37760" y="1497013"/>
            <a:ext cx="3977640" cy="4759325"/>
          </a:xfrm>
        </p:spPr>
        <p:txBody>
          <a:bodyPr/>
          <a:lstStyle>
            <a:lvl4pPr latinLnBrk="0">
              <a:defRPr lang="cs-CZ" baseline="0"/>
            </a:lvl4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762000" y="6356350"/>
            <a:ext cx="2133600" cy="365125"/>
          </a:xfrm>
        </p:spPr>
        <p:txBody>
          <a:bodyPr/>
          <a:lstStyle/>
          <a:p>
            <a:fld id="{176C9A3E-1A92-4BF9-97B5-F39B04D2C482}" type="datetimeFigureOut">
              <a:rPr lang="cs-CZ" smtClean="0"/>
              <a:pPr/>
              <a:t>30.11.2020</a:t>
            </a:fld>
            <a:endParaRPr lang="cs-CZ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356350"/>
            <a:ext cx="2895600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B9E0438D-9B16-494F-B0A1-FB9EA203AE5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C9A3E-1A92-4BF9-97B5-F39B04D2C482}" type="datetimeFigureOut">
              <a:rPr lang="cs-CZ" smtClean="0"/>
              <a:pPr/>
              <a:t>30.11.2020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0438D-9B16-494F-B0A1-FB9EA203AE5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wipe dir="d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C9A3E-1A92-4BF9-97B5-F39B04D2C482}" type="datetimeFigureOut">
              <a:rPr lang="cs-CZ" smtClean="0"/>
              <a:pPr/>
              <a:t>30.11.2020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0438D-9B16-494F-B0A1-FB9EA203AE5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wipe dir="d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ouze pozad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762000" y="6356350"/>
            <a:ext cx="2133600" cy="365125"/>
          </a:xfrm>
        </p:spPr>
        <p:txBody>
          <a:bodyPr/>
          <a:lstStyle/>
          <a:p>
            <a:fld id="{176C9A3E-1A92-4BF9-97B5-F39B04D2C482}" type="datetimeFigureOut">
              <a:rPr lang="cs-CZ" smtClean="0"/>
              <a:pPr/>
              <a:t>30.11.2020</a:t>
            </a:fld>
            <a:endParaRPr lang="cs-CZ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356350"/>
            <a:ext cx="2895600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B9E0438D-9B16-494F-B0A1-FB9EA203AE5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3161049" y="-3176815"/>
            <a:ext cx="2819400" cy="917303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0" y="3048000"/>
            <a:ext cx="4343400" cy="1362075"/>
          </a:xfrm>
        </p:spPr>
        <p:txBody>
          <a:bodyPr anchor="b" anchorCtr="0"/>
          <a:lstStyle>
            <a:lvl1pPr algn="l" latinLnBrk="0">
              <a:defRPr lang="cs-CZ" sz="4000" b="1" cap="small" baseline="0">
                <a:solidFill>
                  <a:srgbClr val="003300"/>
                </a:solidFill>
              </a:defRPr>
            </a:lvl1pPr>
          </a:lstStyle>
          <a:p>
            <a:r>
              <a:rPr lang="cs-CZ" sz="3500"/>
              <a:t>Po kliknutí lze upravit styl předlohy nadpisů.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C9A3E-1A92-4BF9-97B5-F39B04D2C482}" type="datetimeFigureOut">
              <a:rPr lang="cs-CZ" smtClean="0"/>
              <a:pPr/>
              <a:t>30.11.2020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0438D-9B16-494F-B0A1-FB9EA203AE51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781800" y="5334000"/>
            <a:ext cx="2133600" cy="990600"/>
          </a:xfrm>
        </p:spPr>
        <p:txBody>
          <a:bodyPr>
            <a:normAutofit/>
          </a:bodyPr>
          <a:lstStyle>
            <a:lvl1pPr marL="0" indent="0" algn="ctr" latinLnBrk="0">
              <a:buNone/>
              <a:defRPr lang="cs-CZ" sz="1800"/>
            </a:lvl1pPr>
          </a:lstStyle>
          <a:p>
            <a:r>
              <a:rPr lang="cs-CZ"/>
              <a:t>Logo společnosti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dpis a obsah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2000" y="269632"/>
            <a:ext cx="8077200" cy="1143000"/>
          </a:xfrm>
        </p:spPr>
        <p:txBody>
          <a:bodyPr anchor="ctr" anchorCtr="0"/>
          <a:lstStyle>
            <a:lvl1pPr algn="ctr" latinLnBrk="0">
              <a:defRPr lang="cs-CZ"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cs-CZ" dirty="0"/>
              <a:t>Po kliknutí lze upravit styl předlohy nadpisů.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96413"/>
            <a:ext cx="8077200" cy="4297363"/>
          </a:xfrm>
        </p:spPr>
        <p:txBody>
          <a:bodyPr>
            <a:normAutofit/>
          </a:bodyPr>
          <a:lstStyle>
            <a:lvl1pPr latinLnBrk="0">
              <a:defRPr lang="cs-CZ" sz="3200">
                <a:latin typeface="Tahoma" pitchFamily="34" charset="0"/>
                <a:ea typeface="Tahoma" pitchFamily="34" charset="0"/>
                <a:cs typeface="Tahoma" pitchFamily="34" charset="0"/>
              </a:defRPr>
            </a:lvl1pPr>
            <a:lvl2pPr latinLnBrk="0">
              <a:defRPr lang="cs-CZ" sz="2800">
                <a:latin typeface="Tahoma" pitchFamily="34" charset="0"/>
                <a:ea typeface="Tahoma" pitchFamily="34" charset="0"/>
                <a:cs typeface="Tahoma" pitchFamily="34" charset="0"/>
              </a:defRPr>
            </a:lvl2pPr>
            <a:lvl3pPr latinLnBrk="0">
              <a:defRPr lang="cs-CZ" sz="2400">
                <a:latin typeface="Tahoma" pitchFamily="34" charset="0"/>
                <a:ea typeface="Tahoma" pitchFamily="34" charset="0"/>
                <a:cs typeface="Tahoma" pitchFamily="34" charset="0"/>
              </a:defRPr>
            </a:lvl3pPr>
            <a:lvl4pPr latinLnBrk="0">
              <a:defRPr lang="cs-CZ" sz="2400">
                <a:latin typeface="Tahoma" pitchFamily="34" charset="0"/>
                <a:ea typeface="Tahoma" pitchFamily="34" charset="0"/>
                <a:cs typeface="Tahoma" pitchFamily="34" charset="0"/>
              </a:defRPr>
            </a:lvl4pPr>
            <a:lvl5pPr latinLnBrk="0">
              <a:defRPr lang="cs-CZ" sz="2400">
                <a:latin typeface="Tahoma" pitchFamily="34" charset="0"/>
                <a:ea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cs-CZ" dirty="0"/>
              <a:t>Klepnutím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C9A3E-1A92-4BF9-97B5-F39B04D2C482}" type="datetimeFigureOut">
              <a:rPr lang="cs-CZ" smtClean="0"/>
              <a:pPr/>
              <a:t>30.11.2020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B9E0438D-9B16-494F-B0A1-FB9EA203AE5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4038600" cy="4525963"/>
          </a:xfrm>
        </p:spPr>
        <p:txBody>
          <a:bodyPr/>
          <a:lstStyle>
            <a:lvl1pPr latinLnBrk="0">
              <a:defRPr lang="cs-CZ" sz="2800"/>
            </a:lvl1pPr>
            <a:lvl2pPr latinLnBrk="0">
              <a:defRPr lang="cs-CZ" sz="2400"/>
            </a:lvl2pPr>
            <a:lvl3pPr latinLnBrk="0">
              <a:defRPr lang="cs-CZ" sz="2000"/>
            </a:lvl3pPr>
            <a:lvl4pPr latinLnBrk="0">
              <a:defRPr lang="cs-CZ" sz="1800"/>
            </a:lvl4pPr>
            <a:lvl5pPr latinLnBrk="0">
              <a:defRPr lang="cs-CZ" sz="1800"/>
            </a:lvl5pPr>
            <a:lvl6pPr latinLnBrk="0">
              <a:defRPr lang="cs-CZ" sz="1800"/>
            </a:lvl6pPr>
            <a:lvl7pPr latinLnBrk="0">
              <a:defRPr lang="cs-CZ" sz="1800"/>
            </a:lvl7pPr>
            <a:lvl8pPr latinLnBrk="0">
              <a:defRPr lang="cs-CZ" sz="1800"/>
            </a:lvl8pPr>
            <a:lvl9pPr latinLnBrk="0">
              <a:defRPr lang="cs-CZ"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4038600" cy="4525963"/>
          </a:xfrm>
        </p:spPr>
        <p:txBody>
          <a:bodyPr/>
          <a:lstStyle>
            <a:lvl1pPr latinLnBrk="0">
              <a:defRPr lang="cs-CZ" sz="2800"/>
            </a:lvl1pPr>
            <a:lvl2pPr latinLnBrk="0">
              <a:defRPr lang="cs-CZ" sz="2400"/>
            </a:lvl2pPr>
            <a:lvl3pPr latinLnBrk="0">
              <a:defRPr lang="cs-CZ" sz="2000"/>
            </a:lvl3pPr>
            <a:lvl4pPr latinLnBrk="0">
              <a:defRPr lang="cs-CZ" sz="1800"/>
            </a:lvl4pPr>
            <a:lvl5pPr latinLnBrk="0">
              <a:defRPr lang="cs-CZ" sz="1800"/>
            </a:lvl5pPr>
            <a:lvl6pPr latinLnBrk="0">
              <a:defRPr lang="cs-CZ" sz="1800"/>
            </a:lvl6pPr>
            <a:lvl7pPr latinLnBrk="0">
              <a:defRPr lang="cs-CZ" sz="1800"/>
            </a:lvl7pPr>
            <a:lvl8pPr latinLnBrk="0">
              <a:defRPr lang="cs-CZ" sz="1800"/>
            </a:lvl8pPr>
            <a:lvl9pPr latinLnBrk="0">
              <a:defRPr lang="cs-CZ"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C9A3E-1A92-4BF9-97B5-F39B04D2C482}" type="datetimeFigureOut">
              <a:rPr lang="cs-CZ" smtClean="0"/>
              <a:pPr/>
              <a:t>30.11.2020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0438D-9B16-494F-B0A1-FB9EA203AE5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latinLnBrk="0">
              <a:defRPr lang="cs-CZ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4040188" cy="639762"/>
          </a:xfrm>
        </p:spPr>
        <p:txBody>
          <a:bodyPr anchor="b"/>
          <a:lstStyle>
            <a:lvl1pPr marL="0" indent="0" latinLnBrk="0">
              <a:buNone/>
              <a:defRPr lang="cs-CZ" sz="2400" b="1"/>
            </a:lvl1pPr>
            <a:lvl2pPr marL="457200" indent="0" latinLnBrk="0">
              <a:buNone/>
              <a:defRPr lang="cs-CZ" sz="2000" b="1"/>
            </a:lvl2pPr>
            <a:lvl3pPr marL="914400" indent="0" latinLnBrk="0">
              <a:buNone/>
              <a:defRPr lang="cs-CZ" sz="1800" b="1"/>
            </a:lvl3pPr>
            <a:lvl4pPr marL="1371600" indent="0" latinLnBrk="0">
              <a:buNone/>
              <a:defRPr lang="cs-CZ" sz="1600" b="1"/>
            </a:lvl4pPr>
            <a:lvl5pPr marL="1828800" indent="0" latinLnBrk="0">
              <a:buNone/>
              <a:defRPr lang="cs-CZ" sz="1600" b="1"/>
            </a:lvl5pPr>
            <a:lvl6pPr marL="2286000" indent="0" latinLnBrk="0">
              <a:buNone/>
              <a:defRPr lang="cs-CZ" sz="1600" b="1"/>
            </a:lvl6pPr>
            <a:lvl7pPr marL="2743200" indent="0" latinLnBrk="0">
              <a:buNone/>
              <a:defRPr lang="cs-CZ" sz="1600" b="1"/>
            </a:lvl7pPr>
            <a:lvl8pPr marL="3200400" indent="0" latinLnBrk="0">
              <a:buNone/>
              <a:defRPr lang="cs-CZ" sz="1600" b="1"/>
            </a:lvl8pPr>
            <a:lvl9pPr marL="3657600" indent="0" latinLnBrk="0">
              <a:buNone/>
              <a:defRPr lang="cs-CZ"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174875"/>
            <a:ext cx="4040188" cy="3951288"/>
          </a:xfrm>
        </p:spPr>
        <p:txBody>
          <a:bodyPr/>
          <a:lstStyle>
            <a:lvl1pPr latinLnBrk="0">
              <a:defRPr lang="cs-CZ" sz="2400"/>
            </a:lvl1pPr>
            <a:lvl2pPr latinLnBrk="0">
              <a:defRPr lang="cs-CZ" sz="2000"/>
            </a:lvl2pPr>
            <a:lvl3pPr latinLnBrk="0">
              <a:defRPr lang="cs-CZ" sz="1800"/>
            </a:lvl3pPr>
            <a:lvl4pPr latinLnBrk="0">
              <a:defRPr lang="cs-CZ" sz="1600"/>
            </a:lvl4pPr>
            <a:lvl5pPr latinLnBrk="0">
              <a:defRPr lang="cs-CZ" sz="1600"/>
            </a:lvl5pPr>
            <a:lvl6pPr latinLnBrk="0">
              <a:defRPr lang="cs-CZ" sz="1600"/>
            </a:lvl6pPr>
            <a:lvl7pPr latinLnBrk="0">
              <a:defRPr lang="cs-CZ" sz="1600"/>
            </a:lvl7pPr>
            <a:lvl8pPr latinLnBrk="0">
              <a:defRPr lang="cs-CZ" sz="1600"/>
            </a:lvl8pPr>
            <a:lvl9pPr latinLnBrk="0">
              <a:defRPr lang="cs-CZ"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3625" y="1535113"/>
            <a:ext cx="4041775" cy="639762"/>
          </a:xfrm>
        </p:spPr>
        <p:txBody>
          <a:bodyPr anchor="b"/>
          <a:lstStyle>
            <a:lvl1pPr marL="0" indent="0" latinLnBrk="0">
              <a:buNone/>
              <a:defRPr lang="cs-CZ" sz="2400" b="1"/>
            </a:lvl1pPr>
            <a:lvl2pPr marL="457200" indent="0" latinLnBrk="0">
              <a:buNone/>
              <a:defRPr lang="cs-CZ" sz="2000" b="1"/>
            </a:lvl2pPr>
            <a:lvl3pPr marL="914400" indent="0" latinLnBrk="0">
              <a:buNone/>
              <a:defRPr lang="cs-CZ" sz="1800" b="1"/>
            </a:lvl3pPr>
            <a:lvl4pPr marL="1371600" indent="0" latinLnBrk="0">
              <a:buNone/>
              <a:defRPr lang="cs-CZ" sz="1600" b="1"/>
            </a:lvl4pPr>
            <a:lvl5pPr marL="1828800" indent="0" latinLnBrk="0">
              <a:buNone/>
              <a:defRPr lang="cs-CZ" sz="1600" b="1"/>
            </a:lvl5pPr>
            <a:lvl6pPr marL="2286000" indent="0" latinLnBrk="0">
              <a:buNone/>
              <a:defRPr lang="cs-CZ" sz="1600" b="1"/>
            </a:lvl6pPr>
            <a:lvl7pPr marL="2743200" indent="0" latinLnBrk="0">
              <a:buNone/>
              <a:defRPr lang="cs-CZ" sz="1600" b="1"/>
            </a:lvl7pPr>
            <a:lvl8pPr marL="3200400" indent="0" latinLnBrk="0">
              <a:buNone/>
              <a:defRPr lang="cs-CZ" sz="1600" b="1"/>
            </a:lvl8pPr>
            <a:lvl9pPr marL="3657600" indent="0" latinLnBrk="0">
              <a:buNone/>
              <a:defRPr lang="cs-CZ"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3625" y="2174875"/>
            <a:ext cx="4041775" cy="3951288"/>
          </a:xfrm>
        </p:spPr>
        <p:txBody>
          <a:bodyPr/>
          <a:lstStyle>
            <a:lvl1pPr latinLnBrk="0">
              <a:defRPr lang="cs-CZ" sz="2400"/>
            </a:lvl1pPr>
            <a:lvl2pPr latinLnBrk="0">
              <a:defRPr lang="cs-CZ" sz="2000"/>
            </a:lvl2pPr>
            <a:lvl3pPr latinLnBrk="0">
              <a:defRPr lang="cs-CZ" sz="1800"/>
            </a:lvl3pPr>
            <a:lvl4pPr latinLnBrk="0">
              <a:defRPr lang="cs-CZ" sz="1600"/>
            </a:lvl4pPr>
            <a:lvl5pPr latinLnBrk="0">
              <a:defRPr lang="cs-CZ" sz="1600"/>
            </a:lvl5pPr>
            <a:lvl6pPr latinLnBrk="0">
              <a:defRPr lang="cs-CZ" sz="1600"/>
            </a:lvl6pPr>
            <a:lvl7pPr latinLnBrk="0">
              <a:defRPr lang="cs-CZ" sz="1600"/>
            </a:lvl7pPr>
            <a:lvl8pPr latinLnBrk="0">
              <a:defRPr lang="cs-CZ" sz="1600"/>
            </a:lvl8pPr>
            <a:lvl9pPr latinLnBrk="0">
              <a:defRPr lang="cs-CZ"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C9A3E-1A92-4BF9-97B5-F39B04D2C482}" type="datetimeFigureOut">
              <a:rPr lang="cs-CZ" smtClean="0"/>
              <a:pPr/>
              <a:t>30.11.2020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0438D-9B16-494F-B0A1-FB9EA203AE5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3008313" cy="1162050"/>
          </a:xfrm>
        </p:spPr>
        <p:txBody>
          <a:bodyPr anchor="b"/>
          <a:lstStyle>
            <a:lvl1pPr algn="l" latinLnBrk="0">
              <a:defRPr lang="cs-CZ"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3650" y="273050"/>
            <a:ext cx="5111750" cy="5853113"/>
          </a:xfrm>
        </p:spPr>
        <p:txBody>
          <a:bodyPr/>
          <a:lstStyle>
            <a:lvl1pPr latinLnBrk="0">
              <a:defRPr lang="cs-CZ" sz="3200"/>
            </a:lvl1pPr>
            <a:lvl2pPr latinLnBrk="0">
              <a:defRPr lang="cs-CZ" sz="2800"/>
            </a:lvl2pPr>
            <a:lvl3pPr latinLnBrk="0">
              <a:defRPr lang="cs-CZ" sz="2400"/>
            </a:lvl3pPr>
            <a:lvl4pPr latinLnBrk="0">
              <a:defRPr lang="cs-CZ" sz="2000"/>
            </a:lvl4pPr>
            <a:lvl5pPr latinLnBrk="0">
              <a:defRPr lang="cs-CZ" sz="2000"/>
            </a:lvl5pPr>
            <a:lvl6pPr latinLnBrk="0">
              <a:defRPr lang="cs-CZ" sz="2000"/>
            </a:lvl6pPr>
            <a:lvl7pPr latinLnBrk="0">
              <a:defRPr lang="cs-CZ" sz="2000"/>
            </a:lvl7pPr>
            <a:lvl8pPr latinLnBrk="0">
              <a:defRPr lang="cs-CZ" sz="2000"/>
            </a:lvl8pPr>
            <a:lvl9pPr latinLnBrk="0">
              <a:defRPr lang="cs-CZ"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1435100"/>
            <a:ext cx="3008313" cy="4691063"/>
          </a:xfrm>
        </p:spPr>
        <p:txBody>
          <a:bodyPr/>
          <a:lstStyle>
            <a:lvl1pPr marL="0" indent="0" latinLnBrk="0">
              <a:buNone/>
              <a:defRPr lang="cs-CZ" sz="1400"/>
            </a:lvl1pPr>
            <a:lvl2pPr marL="457200" indent="0" latinLnBrk="0">
              <a:buNone/>
              <a:defRPr lang="cs-CZ" sz="1200"/>
            </a:lvl2pPr>
            <a:lvl3pPr marL="914400" indent="0" latinLnBrk="0">
              <a:buNone/>
              <a:defRPr lang="cs-CZ" sz="1000"/>
            </a:lvl3pPr>
            <a:lvl4pPr marL="1371600" indent="0" latinLnBrk="0">
              <a:buNone/>
              <a:defRPr lang="cs-CZ" sz="900"/>
            </a:lvl4pPr>
            <a:lvl5pPr marL="1828800" indent="0" latinLnBrk="0">
              <a:buNone/>
              <a:defRPr lang="cs-CZ" sz="900"/>
            </a:lvl5pPr>
            <a:lvl6pPr marL="2286000" indent="0" latinLnBrk="0">
              <a:buNone/>
              <a:defRPr lang="cs-CZ" sz="900"/>
            </a:lvl6pPr>
            <a:lvl7pPr marL="2743200" indent="0" latinLnBrk="0">
              <a:buNone/>
              <a:defRPr lang="cs-CZ" sz="900"/>
            </a:lvl7pPr>
            <a:lvl8pPr marL="3200400" indent="0" latinLnBrk="0">
              <a:buNone/>
              <a:defRPr lang="cs-CZ" sz="900"/>
            </a:lvl8pPr>
            <a:lvl9pPr marL="3657600" indent="0" latinLnBrk="0">
              <a:buNone/>
              <a:defRPr lang="cs-CZ"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C9A3E-1A92-4BF9-97B5-F39B04D2C482}" type="datetimeFigureOut">
              <a:rPr lang="cs-CZ" smtClean="0"/>
              <a:pPr/>
              <a:t>30.11.2020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0438D-9B16-494F-B0A1-FB9EA203AE5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 latinLnBrk="0">
              <a:defRPr lang="cs-CZ"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 latinLnBrk="0">
              <a:buNone/>
              <a:defRPr lang="cs-CZ" sz="3200"/>
            </a:lvl1pPr>
            <a:lvl2pPr marL="457200" indent="0" latinLnBrk="0">
              <a:buNone/>
              <a:defRPr lang="cs-CZ" sz="2800"/>
            </a:lvl2pPr>
            <a:lvl3pPr marL="914400" indent="0" latinLnBrk="0">
              <a:buNone/>
              <a:defRPr lang="cs-CZ" sz="2400"/>
            </a:lvl3pPr>
            <a:lvl4pPr marL="1371600" indent="0" latinLnBrk="0">
              <a:buNone/>
              <a:defRPr lang="cs-CZ" sz="2000"/>
            </a:lvl4pPr>
            <a:lvl5pPr marL="1828800" indent="0" latinLnBrk="0">
              <a:buNone/>
              <a:defRPr lang="cs-CZ" sz="2000"/>
            </a:lvl5pPr>
            <a:lvl6pPr marL="2286000" indent="0" latinLnBrk="0">
              <a:buNone/>
              <a:defRPr lang="cs-CZ" sz="2000"/>
            </a:lvl6pPr>
            <a:lvl7pPr marL="2743200" indent="0" latinLnBrk="0">
              <a:buNone/>
              <a:defRPr lang="cs-CZ" sz="2000"/>
            </a:lvl7pPr>
            <a:lvl8pPr marL="3200400" indent="0" latinLnBrk="0">
              <a:buNone/>
              <a:defRPr lang="cs-CZ" sz="2000"/>
            </a:lvl8pPr>
            <a:lvl9pPr marL="3657600" indent="0" latinLnBrk="0">
              <a:buNone/>
              <a:defRPr lang="cs-CZ" sz="2000"/>
            </a:lvl9pPr>
          </a:lstStyle>
          <a:p>
            <a:r>
              <a:rPr lang="cs-CZ"/>
              <a:t>Klepnutím na ikonu přidáte obrázek.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 latinLnBrk="0">
              <a:buNone/>
              <a:defRPr lang="cs-CZ" sz="1400"/>
            </a:lvl1pPr>
            <a:lvl2pPr marL="457200" indent="0" latinLnBrk="0">
              <a:buNone/>
              <a:defRPr lang="cs-CZ" sz="1200"/>
            </a:lvl2pPr>
            <a:lvl3pPr marL="914400" indent="0" latinLnBrk="0">
              <a:buNone/>
              <a:defRPr lang="cs-CZ" sz="1000"/>
            </a:lvl3pPr>
            <a:lvl4pPr marL="1371600" indent="0" latinLnBrk="0">
              <a:buNone/>
              <a:defRPr lang="cs-CZ" sz="900"/>
            </a:lvl4pPr>
            <a:lvl5pPr marL="1828800" indent="0" latinLnBrk="0">
              <a:buNone/>
              <a:defRPr lang="cs-CZ" sz="900"/>
            </a:lvl5pPr>
            <a:lvl6pPr marL="2286000" indent="0" latinLnBrk="0">
              <a:buNone/>
              <a:defRPr lang="cs-CZ" sz="900"/>
            </a:lvl6pPr>
            <a:lvl7pPr marL="2743200" indent="0" latinLnBrk="0">
              <a:buNone/>
              <a:defRPr lang="cs-CZ" sz="900"/>
            </a:lvl7pPr>
            <a:lvl8pPr marL="3200400" indent="0" latinLnBrk="0">
              <a:buNone/>
              <a:defRPr lang="cs-CZ" sz="900"/>
            </a:lvl8pPr>
            <a:lvl9pPr marL="3657600" indent="0" latinLnBrk="0">
              <a:buNone/>
              <a:defRPr lang="cs-CZ"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C9A3E-1A92-4BF9-97B5-F39B04D2C482}" type="datetimeFigureOut">
              <a:rPr lang="cs-CZ" smtClean="0"/>
              <a:pPr/>
              <a:t>30.11.2020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0438D-9B16-494F-B0A1-FB9EA203AE5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C9A3E-1A92-4BF9-97B5-F39B04D2C482}" type="datetimeFigureOut">
              <a:rPr lang="cs-CZ" smtClean="0"/>
              <a:pPr/>
              <a:t>30.11.2020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0438D-9B16-494F-B0A1-FB9EA203AE5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274638"/>
            <a:ext cx="58674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C9A3E-1A92-4BF9-97B5-F39B04D2C482}" type="datetimeFigureOut">
              <a:rPr lang="cs-CZ" smtClean="0"/>
              <a:pPr/>
              <a:t>30.11.2020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0438D-9B16-494F-B0A1-FB9EA203AE5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274638"/>
            <a:ext cx="8077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Po kliknutí lze upravit styl předlohy nadpisů.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1600200"/>
            <a:ext cx="80772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20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cs-CZ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6C9A3E-1A92-4BF9-97B5-F39B04D2C482}" type="datetimeFigureOut">
              <a:rPr lang="cs-CZ" smtClean="0"/>
              <a:pPr/>
              <a:t>30.11.2020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528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latinLnBrk="0">
              <a:defRPr lang="cs-CZ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cs-CZ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E0438D-9B16-494F-B0A1-FB9EA203AE51}" type="slidenum">
              <a:rPr lang="cs-CZ" smtClean="0"/>
              <a:pPr/>
              <a:t>‹#›</a:t>
            </a:fld>
            <a:endParaRPr lang="cs-CZ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52400" y="-109183"/>
            <a:ext cx="818707" cy="708318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ransition spd="slow">
    <p:wipe dir="d"/>
  </p:transition>
  <p:txStyles>
    <p:titleStyle>
      <a:lvl1pPr algn="l" defTabSz="914400" rtl="0" eaLnBrk="1" latinLnBrk="0" hangingPunct="1">
        <a:spcBef>
          <a:spcPct val="0"/>
        </a:spcBef>
        <a:buNone/>
        <a:defRPr lang="cs-CZ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lang="cs-CZ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lang="cs-CZ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cs-CZ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lang="cs-CZ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lang="cs-CZ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cs-CZ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cs-CZ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cs-CZ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cs-CZ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lang="cs-CZ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lang="cs-CZ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lang="cs-CZ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lang="cs-CZ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lang="cs-CZ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lang="cs-CZ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lang="cs-CZ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lang="cs-CZ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lang="cs-CZ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/>
              <a:t>Portálové systémy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851920" y="3717032"/>
            <a:ext cx="4772528" cy="990600"/>
          </a:xfrm>
        </p:spPr>
        <p:txBody>
          <a:bodyPr>
            <a:normAutofit/>
          </a:bodyPr>
          <a:lstStyle/>
          <a:p>
            <a:pPr algn="ctr"/>
            <a:r>
              <a:rPr lang="cs-CZ" sz="2400" b="1" dirty="0">
                <a:latin typeface="Tahoma" pitchFamily="34" charset="0"/>
                <a:ea typeface="Tahoma" pitchFamily="34" charset="0"/>
                <a:cs typeface="Tahoma" pitchFamily="34" charset="0"/>
              </a:rPr>
              <a:t>Přednáška č. 10</a:t>
            </a:r>
          </a:p>
        </p:txBody>
      </p:sp>
      <p:sp>
        <p:nvSpPr>
          <p:cNvPr id="4" name="Podnadpis 2"/>
          <p:cNvSpPr txBox="1">
            <a:spLocks/>
          </p:cNvSpPr>
          <p:nvPr/>
        </p:nvSpPr>
        <p:spPr>
          <a:xfrm>
            <a:off x="2915816" y="4725144"/>
            <a:ext cx="6400800" cy="15121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cs-CZ" sz="1600">
                <a:latin typeface="Tahoma" pitchFamily="34" charset="0"/>
                <a:ea typeface="Tahoma" pitchFamily="34" charset="0"/>
                <a:cs typeface="Tahoma" pitchFamily="34" charset="0"/>
              </a:rPr>
              <a:t>Jan </a:t>
            </a:r>
            <a:r>
              <a:rPr lang="cs-CZ" sz="16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Górecki</a:t>
            </a:r>
            <a:r>
              <a:rPr lang="cs-CZ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cs-CZ" sz="1600" dirty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endParaRPr lang="cs-CZ" sz="16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cs-CZ" sz="16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gorecki</a:t>
            </a:r>
            <a:r>
              <a:rPr lang="en-US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@</a:t>
            </a:r>
            <a:r>
              <a:rPr lang="cs-CZ" sz="16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opf.slu.cz</a:t>
            </a:r>
            <a:endParaRPr kumimoji="0" lang="cs-CZ" sz="1600" i="0" u="none" strike="noStrike" kern="1200" spc="0" normalizeH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Šifrování hesla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62000" y="1596413"/>
            <a:ext cx="8077200" cy="526158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dirty="0"/>
              <a:t>123456 -&gt; </a:t>
            </a:r>
            <a:r>
              <a:rPr lang="en-US" sz="2400" dirty="0"/>
              <a:t>a3253876aed6bc2c6a956df346eab413</a:t>
            </a:r>
            <a:endParaRPr lang="cs-CZ" sz="2400" dirty="0"/>
          </a:p>
          <a:p>
            <a:pPr marL="0" indent="0">
              <a:buNone/>
            </a:pPr>
            <a:r>
              <a:rPr lang="en-US" sz="2400" dirty="0"/>
              <a:t>hash("sha512", "123456")</a:t>
            </a:r>
            <a:r>
              <a:rPr lang="cs-CZ" sz="2400" dirty="0"/>
              <a:t>;</a:t>
            </a:r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r>
              <a:rPr lang="en-US" sz="2400" dirty="0"/>
              <a:t>$e = hash("sha512", $_POST["password"]</a:t>
            </a:r>
            <a:r>
              <a:rPr lang="cs-CZ" sz="2400" dirty="0"/>
              <a:t>.</a:t>
            </a:r>
            <a:r>
              <a:rPr lang="en-US" sz="2400" dirty="0"/>
              <a:t>"SUL");</a:t>
            </a:r>
            <a:endParaRPr lang="cs-CZ" sz="2400" dirty="0"/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r>
              <a:rPr lang="cs-CZ" sz="2400" dirty="0"/>
              <a:t>dbát na dostatečnou kapacitu pole heslo</a:t>
            </a:r>
          </a:p>
          <a:p>
            <a:pPr marL="0" indent="0">
              <a:buNone/>
            </a:pPr>
            <a:r>
              <a:rPr lang="en-US" sz="2400" dirty="0"/>
              <a:t>password VARCHAR(200</a:t>
            </a:r>
            <a:r>
              <a:rPr lang="en-US" sz="2400" dirty="0" smtClean="0"/>
              <a:t>)</a:t>
            </a:r>
            <a:endParaRPr lang="cs-CZ" sz="2400" dirty="0" smtClean="0"/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555065335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Session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62000" y="1596413"/>
            <a:ext cx="8077200" cy="52615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dirty="0"/>
              <a:t>Jak zajistit soukromí části našich stránek? Použít </a:t>
            </a:r>
            <a:r>
              <a:rPr lang="cs-CZ" dirty="0">
                <a:solidFill>
                  <a:schemeClr val="accent2">
                    <a:lumMod val="75000"/>
                  </a:schemeClr>
                </a:solidFill>
              </a:rPr>
              <a:t>session</a:t>
            </a:r>
            <a:r>
              <a:rPr lang="cs-CZ" dirty="0"/>
              <a:t>.</a:t>
            </a:r>
            <a:br>
              <a:rPr lang="cs-CZ" dirty="0"/>
            </a:br>
            <a:endParaRPr lang="cs-CZ" dirty="0"/>
          </a:p>
          <a:p>
            <a:r>
              <a:rPr lang="cs-CZ" dirty="0"/>
              <a:t>speciální pole </a:t>
            </a:r>
            <a:r>
              <a:rPr lang="cs-CZ" dirty="0">
                <a:solidFill>
                  <a:schemeClr val="accent3">
                    <a:lumMod val="75000"/>
                  </a:schemeClr>
                </a:solidFill>
              </a:rPr>
              <a:t>$_SESSION</a:t>
            </a:r>
          </a:p>
          <a:p>
            <a:r>
              <a:rPr lang="cs-CZ" dirty="0"/>
              <a:t>nejdříve spustíme </a:t>
            </a:r>
            <a:r>
              <a:rPr lang="cs-CZ" dirty="0" err="1">
                <a:solidFill>
                  <a:schemeClr val="accent2">
                    <a:lumMod val="75000"/>
                  </a:schemeClr>
                </a:solidFill>
              </a:rPr>
              <a:t>session_start</a:t>
            </a:r>
            <a:r>
              <a:rPr lang="cs-CZ" dirty="0">
                <a:solidFill>
                  <a:schemeClr val="accent2">
                    <a:lumMod val="75000"/>
                  </a:schemeClr>
                </a:solidFill>
              </a:rPr>
              <a:t>();</a:t>
            </a:r>
            <a:r>
              <a:rPr lang="cs-CZ" dirty="0"/>
              <a:t> </a:t>
            </a:r>
          </a:p>
          <a:p>
            <a:r>
              <a:rPr lang="cs-CZ" dirty="0"/>
              <a:t>ukládání do session:</a:t>
            </a:r>
          </a:p>
          <a:p>
            <a:pPr marL="0" indent="0">
              <a:buNone/>
            </a:pPr>
            <a:r>
              <a:rPr lang="cs-CZ" dirty="0">
                <a:solidFill>
                  <a:schemeClr val="accent3">
                    <a:lumMod val="75000"/>
                  </a:schemeClr>
                </a:solidFill>
              </a:rPr>
              <a:t>$_SESSION['</a:t>
            </a:r>
            <a:r>
              <a:rPr lang="cs-CZ" dirty="0" err="1">
                <a:solidFill>
                  <a:schemeClr val="accent3">
                    <a:lumMod val="75000"/>
                  </a:schemeClr>
                </a:solidFill>
              </a:rPr>
              <a:t>moje_promenna</a:t>
            </a:r>
            <a:r>
              <a:rPr lang="cs-CZ" dirty="0">
                <a:solidFill>
                  <a:schemeClr val="accent3">
                    <a:lumMod val="75000"/>
                  </a:schemeClr>
                </a:solidFill>
              </a:rPr>
              <a:t>']=hodnota;</a:t>
            </a:r>
          </a:p>
          <a:p>
            <a:r>
              <a:rPr lang="cs-CZ" dirty="0"/>
              <a:t>čtení ze session:</a:t>
            </a:r>
          </a:p>
          <a:p>
            <a:pPr marL="0" indent="0">
              <a:buNone/>
            </a:pPr>
            <a:r>
              <a:rPr lang="cs-CZ" dirty="0">
                <a:solidFill>
                  <a:schemeClr val="accent2">
                    <a:lumMod val="75000"/>
                  </a:schemeClr>
                </a:solidFill>
              </a:rPr>
              <a:t>$hodnota=$_SESSION['</a:t>
            </a:r>
            <a:r>
              <a:rPr lang="cs-CZ" dirty="0" err="1">
                <a:solidFill>
                  <a:schemeClr val="accent2">
                    <a:lumMod val="75000"/>
                  </a:schemeClr>
                </a:solidFill>
              </a:rPr>
              <a:t>moje_promenna</a:t>
            </a:r>
            <a:r>
              <a:rPr lang="cs-CZ" dirty="0">
                <a:solidFill>
                  <a:schemeClr val="accent2">
                    <a:lumMod val="75000"/>
                  </a:schemeClr>
                </a:solidFill>
              </a:rPr>
              <a:t>'];</a:t>
            </a:r>
          </a:p>
          <a:p>
            <a:pPr marL="514350" indent="-514350">
              <a:buAutoNum type="arabicPeriod"/>
            </a:pPr>
            <a:endParaRPr lang="cs-CZ" dirty="0">
              <a:solidFill>
                <a:schemeClr val="accent2">
                  <a:lumMod val="75000"/>
                </a:schemeClr>
              </a:solidFill>
            </a:endParaRPr>
          </a:p>
          <a:p>
            <a:pPr marL="514350" indent="-514350">
              <a:buAutoNum type="arabicPeriod"/>
            </a:pPr>
            <a:endParaRPr lang="cs-CZ" dirty="0">
              <a:solidFill>
                <a:schemeClr val="accent2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8690332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Session - ukončení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en-US" dirty="0"/>
              <a:t>$_SESSION = array(); //</a:t>
            </a:r>
            <a:r>
              <a:rPr lang="en-US" dirty="0" err="1"/>
              <a:t>Vyčistí</a:t>
            </a:r>
            <a:r>
              <a:rPr lang="en-US" dirty="0"/>
              <a:t> </a:t>
            </a:r>
            <a:r>
              <a:rPr lang="en-US" dirty="0" err="1"/>
              <a:t>všech</a:t>
            </a:r>
            <a:r>
              <a:rPr lang="cs-CZ" dirty="0"/>
              <a:t>n</a:t>
            </a:r>
            <a:r>
              <a:rPr lang="en-US" dirty="0"/>
              <a:t>y </a:t>
            </a:r>
            <a:r>
              <a:rPr lang="en-US" dirty="0" err="1"/>
              <a:t>registrované</a:t>
            </a:r>
            <a:r>
              <a:rPr lang="cs-CZ" dirty="0"/>
              <a:t> </a:t>
            </a:r>
            <a:r>
              <a:rPr lang="en-US" dirty="0" err="1"/>
              <a:t>proměnné</a:t>
            </a:r>
            <a:endParaRPr lang="en-US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en-US" dirty="0" err="1"/>
              <a:t>session_destroy</a:t>
            </a:r>
            <a:r>
              <a:rPr lang="en-US" dirty="0"/>
              <a:t>(); //</a:t>
            </a:r>
            <a:r>
              <a:rPr lang="en-US" dirty="0" err="1"/>
              <a:t>uzavře</a:t>
            </a:r>
            <a:r>
              <a:rPr lang="en-US" dirty="0"/>
              <a:t> session</a:t>
            </a:r>
          </a:p>
        </p:txBody>
      </p:sp>
    </p:spTree>
    <p:extLst>
      <p:ext uri="{BB962C8B-B14F-4D97-AF65-F5344CB8AC3E}">
        <p14:creationId xmlns:p14="http://schemas.microsoft.com/office/powerpoint/2010/main" val="4286053096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protection.php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62000" y="1596413"/>
            <a:ext cx="8077200" cy="526158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&lt;?</a:t>
            </a:r>
            <a:r>
              <a:rPr lang="en-US" dirty="0" err="1"/>
              <a:t>php</a:t>
            </a:r>
            <a:endParaRPr lang="en-US" dirty="0"/>
          </a:p>
          <a:p>
            <a:pPr marL="0" indent="0">
              <a:buNone/>
            </a:pPr>
            <a:r>
              <a:rPr lang="en-US" dirty="0" err="1">
                <a:solidFill>
                  <a:schemeClr val="accent3">
                    <a:lumMod val="75000"/>
                  </a:schemeClr>
                </a:solidFill>
              </a:rPr>
              <a:t>session_start</a:t>
            </a:r>
            <a:r>
              <a:rPr lang="en-US" dirty="0">
                <a:solidFill>
                  <a:schemeClr val="accent3">
                    <a:lumMod val="75000"/>
                  </a:schemeClr>
                </a:solidFill>
              </a:rPr>
              <a:t>();</a:t>
            </a:r>
          </a:p>
          <a:p>
            <a:pPr marL="0" indent="0">
              <a:buNone/>
            </a:pPr>
            <a:r>
              <a:rPr lang="en-US" dirty="0"/>
              <a:t>header("Cache-control: private");</a:t>
            </a:r>
          </a:p>
          <a:p>
            <a:pPr marL="0" indent="0">
              <a:buNone/>
            </a:pPr>
            <a:r>
              <a:rPr lang="en-US" dirty="0"/>
              <a:t>//</a:t>
            </a:r>
            <a:r>
              <a:rPr lang="en-US" dirty="0" err="1"/>
              <a:t>Pokud</a:t>
            </a:r>
            <a:r>
              <a:rPr lang="en-US" dirty="0"/>
              <a:t> </a:t>
            </a:r>
            <a:r>
              <a:rPr lang="en-US" dirty="0" err="1"/>
              <a:t>není</a:t>
            </a:r>
            <a:r>
              <a:rPr lang="en-US" dirty="0"/>
              <a:t> </a:t>
            </a:r>
            <a:r>
              <a:rPr lang="en-US" dirty="0" err="1"/>
              <a:t>uživatel</a:t>
            </a:r>
            <a:r>
              <a:rPr lang="en-US" dirty="0"/>
              <a:t> </a:t>
            </a:r>
            <a:r>
              <a:rPr lang="en-US" dirty="0" err="1"/>
              <a:t>přihlášen</a:t>
            </a:r>
            <a:r>
              <a:rPr lang="en-US" dirty="0"/>
              <a:t>, </a:t>
            </a:r>
            <a:r>
              <a:rPr lang="en-US" dirty="0" err="1"/>
              <a:t>pošleme</a:t>
            </a:r>
            <a:r>
              <a:rPr lang="en-US" dirty="0"/>
              <a:t> mu </a:t>
            </a:r>
            <a:r>
              <a:rPr lang="en-US" dirty="0" err="1"/>
              <a:t>přihlašovací</a:t>
            </a:r>
            <a:r>
              <a:rPr lang="cs-CZ" dirty="0"/>
              <a:t> </a:t>
            </a:r>
            <a:r>
              <a:rPr lang="en-US" dirty="0" err="1"/>
              <a:t>formulář</a:t>
            </a:r>
            <a:r>
              <a:rPr lang="cs-CZ" dirty="0"/>
              <a:t> form.html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if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($_SESSION["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</a:rPr>
              <a:t>user_is_logged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"] != 1</a:t>
            </a:r>
            <a:r>
              <a:rPr lang="en-US" dirty="0"/>
              <a:t>){</a:t>
            </a:r>
          </a:p>
          <a:p>
            <a:pPr marL="0" indent="0">
              <a:buNone/>
            </a:pPr>
            <a:r>
              <a:rPr lang="en-US" dirty="0"/>
              <a:t>header("Location: </a:t>
            </a:r>
            <a:r>
              <a:rPr lang="en-US" dirty="0">
                <a:solidFill>
                  <a:schemeClr val="accent3">
                    <a:lumMod val="75000"/>
                  </a:schemeClr>
                </a:solidFill>
              </a:rPr>
              <a:t>form.html</a:t>
            </a:r>
            <a:r>
              <a:rPr lang="en-US" dirty="0"/>
              <a:t>");</a:t>
            </a:r>
          </a:p>
          <a:p>
            <a:pPr marL="0" indent="0">
              <a:buNone/>
            </a:pPr>
            <a:r>
              <a:rPr lang="en-US" dirty="0"/>
              <a:t>exit();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  <a:p>
            <a:pPr marL="0" indent="0">
              <a:buNone/>
            </a:pPr>
            <a:r>
              <a:rPr lang="en-US" dirty="0"/>
              <a:t>?&gt;</a:t>
            </a:r>
          </a:p>
        </p:txBody>
      </p:sp>
    </p:spTree>
    <p:extLst>
      <p:ext uri="{BB962C8B-B14F-4D97-AF65-F5344CB8AC3E}">
        <p14:creationId xmlns:p14="http://schemas.microsoft.com/office/powerpoint/2010/main" val="2617732857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Zajištění soukromí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62000" y="1596413"/>
            <a:ext cx="8077200" cy="5261587"/>
          </a:xfrm>
        </p:spPr>
        <p:txBody>
          <a:bodyPr>
            <a:normAutofit fontScale="77500" lnSpcReduction="20000"/>
          </a:bodyPr>
          <a:lstStyle/>
          <a:p>
            <a:r>
              <a:rPr lang="cs-CZ" dirty="0"/>
              <a:t>po zadaní správného hesla </a:t>
            </a:r>
            <a:r>
              <a:rPr lang="cs-CZ" dirty="0" smtClean="0"/>
              <a:t>nastavit</a:t>
            </a:r>
            <a:endParaRPr lang="en-US" dirty="0" smtClean="0"/>
          </a:p>
          <a:p>
            <a:pPr marL="0" indent="0">
              <a:buNone/>
            </a:pPr>
            <a:r>
              <a:rPr lang="cs-CZ" dirty="0" err="1" smtClean="0">
                <a:solidFill>
                  <a:srgbClr val="953735"/>
                </a:solidFill>
              </a:rPr>
              <a:t>session_start</a:t>
            </a:r>
            <a:r>
              <a:rPr lang="cs-CZ" dirty="0">
                <a:solidFill>
                  <a:srgbClr val="953735"/>
                </a:solidFill>
              </a:rPr>
              <a:t>();  # nastartovat </a:t>
            </a:r>
            <a:r>
              <a:rPr lang="cs-CZ" dirty="0" err="1">
                <a:solidFill>
                  <a:srgbClr val="953735"/>
                </a:solidFill>
              </a:rPr>
              <a:t>sessions</a:t>
            </a:r>
            <a:endParaRPr lang="cs-CZ" dirty="0">
              <a:solidFill>
                <a:srgbClr val="953735"/>
              </a:solidFill>
            </a:endParaRPr>
          </a:p>
          <a:p>
            <a:pPr marL="0" indent="0">
              <a:buNone/>
            </a:pPr>
            <a:r>
              <a:rPr lang="cs-CZ" dirty="0">
                <a:solidFill>
                  <a:schemeClr val="accent2">
                    <a:lumMod val="75000"/>
                  </a:schemeClr>
                </a:solidFill>
              </a:rPr>
              <a:t>$_SESSION["</a:t>
            </a:r>
            <a:r>
              <a:rPr lang="cs-CZ" dirty="0" err="1">
                <a:solidFill>
                  <a:schemeClr val="accent2">
                    <a:lumMod val="75000"/>
                  </a:schemeClr>
                </a:solidFill>
              </a:rPr>
              <a:t>user_is_logged</a:t>
            </a:r>
            <a:r>
              <a:rPr lang="cs-CZ" dirty="0">
                <a:solidFill>
                  <a:schemeClr val="accent2">
                    <a:lumMod val="75000"/>
                  </a:schemeClr>
                </a:solidFill>
              </a:rPr>
              <a:t>"] = 1</a:t>
            </a:r>
            <a:r>
              <a:rPr lang="cs-CZ" dirty="0" smtClean="0">
                <a:solidFill>
                  <a:schemeClr val="accent2">
                    <a:lumMod val="75000"/>
                  </a:schemeClr>
                </a:solidFill>
              </a:rPr>
              <a:t>;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#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nastavit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cs-CZ" dirty="0" smtClean="0">
                <a:solidFill>
                  <a:schemeClr val="accent2">
                    <a:lumMod val="75000"/>
                  </a:schemeClr>
                </a:solidFill>
              </a:rPr>
              <a:t>příznak</a:t>
            </a:r>
            <a:endParaRPr lang="cs-CZ" dirty="0">
              <a:solidFill>
                <a:schemeClr val="accent2">
                  <a:lumMod val="75000"/>
                </a:schemeClr>
              </a:solidFill>
            </a:endParaRPr>
          </a:p>
          <a:p>
            <a:endParaRPr lang="cs-CZ" dirty="0"/>
          </a:p>
          <a:p>
            <a:r>
              <a:rPr lang="cs-CZ" dirty="0"/>
              <a:t>na začátek každé soukromé stránky vložit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3">
                    <a:lumMod val="75000"/>
                  </a:schemeClr>
                </a:solidFill>
              </a:rPr>
              <a:t>&lt;?</a:t>
            </a:r>
            <a:r>
              <a:rPr lang="en-US" dirty="0" err="1">
                <a:solidFill>
                  <a:schemeClr val="accent3">
                    <a:lumMod val="75000"/>
                  </a:schemeClr>
                </a:solidFill>
              </a:rPr>
              <a:t>php</a:t>
            </a:r>
            <a:r>
              <a:rPr lang="en-US" dirty="0">
                <a:solidFill>
                  <a:schemeClr val="accent3">
                    <a:lumMod val="75000"/>
                  </a:schemeClr>
                </a:solidFill>
              </a:rPr>
              <a:t> include('</a:t>
            </a:r>
            <a:r>
              <a:rPr lang="en-US" dirty="0" err="1">
                <a:solidFill>
                  <a:schemeClr val="accent3">
                    <a:lumMod val="75000"/>
                  </a:schemeClr>
                </a:solidFill>
              </a:rPr>
              <a:t>protection.php</a:t>
            </a:r>
            <a:r>
              <a:rPr lang="en-US" dirty="0">
                <a:solidFill>
                  <a:schemeClr val="accent3">
                    <a:lumMod val="75000"/>
                  </a:schemeClr>
                </a:solidFill>
              </a:rPr>
              <a:t>'); ?&gt;</a:t>
            </a:r>
            <a:endParaRPr lang="cs-CZ" dirty="0">
              <a:solidFill>
                <a:schemeClr val="accent3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en-US" sz="1600" dirty="0"/>
              <a:t>&lt;!DOCTYPE HTML&gt;</a:t>
            </a:r>
          </a:p>
          <a:p>
            <a:pPr marL="0" indent="0">
              <a:buNone/>
            </a:pPr>
            <a:r>
              <a:rPr lang="en-US" sz="1600" dirty="0"/>
              <a:t>&lt;html&gt;</a:t>
            </a:r>
          </a:p>
          <a:p>
            <a:pPr marL="0" indent="0">
              <a:buNone/>
            </a:pPr>
            <a:r>
              <a:rPr lang="en-US" sz="1600" dirty="0"/>
              <a:t>&lt;head&gt;</a:t>
            </a:r>
          </a:p>
          <a:p>
            <a:pPr marL="0" indent="0">
              <a:buNone/>
            </a:pPr>
            <a:r>
              <a:rPr lang="en-US" sz="1600" dirty="0"/>
              <a:t>&lt;title&gt;Private&lt;/title&gt;</a:t>
            </a:r>
          </a:p>
          <a:p>
            <a:pPr marL="0" indent="0">
              <a:buNone/>
            </a:pPr>
            <a:r>
              <a:rPr lang="en-US" sz="1600" dirty="0"/>
              <a:t>&lt;/head&gt;</a:t>
            </a:r>
          </a:p>
          <a:p>
            <a:pPr marL="0" indent="0">
              <a:buNone/>
            </a:pPr>
            <a:r>
              <a:rPr lang="en-US" sz="1600" dirty="0"/>
              <a:t>&lt;body&gt;</a:t>
            </a:r>
          </a:p>
          <a:p>
            <a:pPr marL="0" indent="0">
              <a:buNone/>
            </a:pPr>
            <a:r>
              <a:rPr lang="en-US" sz="1600" dirty="0">
                <a:solidFill>
                  <a:schemeClr val="accent3">
                    <a:lumMod val="75000"/>
                  </a:schemeClr>
                </a:solidFill>
              </a:rPr>
              <a:t>&lt;?</a:t>
            </a:r>
            <a:r>
              <a:rPr lang="en-US" sz="1600" dirty="0" err="1">
                <a:solidFill>
                  <a:schemeClr val="accent3">
                    <a:lumMod val="75000"/>
                  </a:schemeClr>
                </a:solidFill>
              </a:rPr>
              <a:t>php</a:t>
            </a:r>
            <a:r>
              <a:rPr lang="en-US" sz="1600" dirty="0">
                <a:solidFill>
                  <a:schemeClr val="accent3">
                    <a:lumMod val="75000"/>
                  </a:schemeClr>
                </a:solidFill>
              </a:rPr>
              <a:t> include('</a:t>
            </a:r>
            <a:r>
              <a:rPr lang="en-US" sz="1600" dirty="0" err="1">
                <a:solidFill>
                  <a:schemeClr val="accent3">
                    <a:lumMod val="75000"/>
                  </a:schemeClr>
                </a:solidFill>
              </a:rPr>
              <a:t>protection.php</a:t>
            </a:r>
            <a:r>
              <a:rPr lang="en-US" sz="1600" dirty="0">
                <a:solidFill>
                  <a:schemeClr val="accent3">
                    <a:lumMod val="75000"/>
                  </a:schemeClr>
                </a:solidFill>
              </a:rPr>
              <a:t>'); ?&gt;</a:t>
            </a:r>
          </a:p>
          <a:p>
            <a:pPr marL="0" indent="0">
              <a:buNone/>
            </a:pPr>
            <a:r>
              <a:rPr lang="en-US" sz="1600" dirty="0" err="1"/>
              <a:t>Nyní</a:t>
            </a:r>
            <a:r>
              <a:rPr lang="en-US" sz="1600" dirty="0"/>
              <a:t> se </a:t>
            </a:r>
            <a:r>
              <a:rPr lang="en-US" sz="1600" dirty="0" err="1"/>
              <a:t>nacházíte</a:t>
            </a:r>
            <a:r>
              <a:rPr lang="en-US" sz="1600" dirty="0"/>
              <a:t> v </a:t>
            </a:r>
            <a:r>
              <a:rPr lang="en-US" sz="1600" dirty="0" err="1"/>
              <a:t>privátní</a:t>
            </a:r>
            <a:r>
              <a:rPr lang="en-US" sz="1600" dirty="0"/>
              <a:t> </a:t>
            </a:r>
            <a:r>
              <a:rPr lang="en-US" sz="1600" dirty="0" err="1"/>
              <a:t>sekci</a:t>
            </a:r>
            <a:r>
              <a:rPr lang="en-US" sz="1600" dirty="0"/>
              <a:t>. </a:t>
            </a:r>
            <a:r>
              <a:rPr lang="en-US" sz="1600" dirty="0" err="1"/>
              <a:t>Tyto</a:t>
            </a:r>
            <a:r>
              <a:rPr lang="en-US" sz="1600" dirty="0"/>
              <a:t> </a:t>
            </a:r>
            <a:r>
              <a:rPr lang="en-US" sz="1600" dirty="0" err="1"/>
              <a:t>řádky</a:t>
            </a:r>
            <a:r>
              <a:rPr lang="en-US" sz="1600" dirty="0"/>
              <a:t> se</a:t>
            </a:r>
          </a:p>
          <a:p>
            <a:pPr marL="0" indent="0">
              <a:buNone/>
            </a:pPr>
            <a:r>
              <a:rPr lang="en-US" sz="1600" dirty="0" err="1"/>
              <a:t>zobrazí</a:t>
            </a:r>
            <a:r>
              <a:rPr lang="en-US" sz="1600" dirty="0"/>
              <a:t> </a:t>
            </a:r>
            <a:r>
              <a:rPr lang="en-US" sz="1600" dirty="0" err="1"/>
              <a:t>pouze</a:t>
            </a:r>
            <a:r>
              <a:rPr lang="en-US" sz="1600" dirty="0"/>
              <a:t> </a:t>
            </a:r>
            <a:r>
              <a:rPr lang="en-US" sz="1600" dirty="0" err="1"/>
              <a:t>přihlášeným</a:t>
            </a:r>
            <a:r>
              <a:rPr lang="en-US" sz="1600" dirty="0"/>
              <a:t> </a:t>
            </a:r>
            <a:r>
              <a:rPr lang="en-US" sz="1600" dirty="0" err="1"/>
              <a:t>uživatelům</a:t>
            </a:r>
            <a:r>
              <a:rPr lang="en-US" sz="1600" dirty="0"/>
              <a:t>.</a:t>
            </a:r>
          </a:p>
          <a:p>
            <a:pPr marL="0" indent="0">
              <a:buNone/>
            </a:pPr>
            <a:r>
              <a:rPr lang="en-US" sz="1600" dirty="0"/>
              <a:t>&lt;/body&gt;</a:t>
            </a:r>
          </a:p>
          <a:p>
            <a:pPr marL="0" indent="0">
              <a:buNone/>
            </a:pPr>
            <a:r>
              <a:rPr lang="en-US" sz="1600" dirty="0"/>
              <a:t>&lt;/html&gt;</a:t>
            </a:r>
          </a:p>
        </p:txBody>
      </p:sp>
    </p:spTree>
    <p:extLst>
      <p:ext uri="{BB962C8B-B14F-4D97-AF65-F5344CB8AC3E}">
        <p14:creationId xmlns:p14="http://schemas.microsoft.com/office/powerpoint/2010/main" val="1135508305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logout.php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62000" y="1596413"/>
            <a:ext cx="8077200" cy="5261587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/>
              <a:t>&lt;?</a:t>
            </a:r>
            <a:r>
              <a:rPr lang="en-US" dirty="0" err="1"/>
              <a:t>php</a:t>
            </a:r>
            <a:endParaRPr lang="en-US" dirty="0"/>
          </a:p>
          <a:p>
            <a:pPr marL="0" indent="0">
              <a:buNone/>
            </a:pPr>
            <a:r>
              <a:rPr lang="en-US" dirty="0" err="1">
                <a:solidFill>
                  <a:schemeClr val="accent3">
                    <a:lumMod val="75000"/>
                  </a:schemeClr>
                </a:solidFill>
              </a:rPr>
              <a:t>session_start</a:t>
            </a:r>
            <a:r>
              <a:rPr lang="en-US" dirty="0">
                <a:solidFill>
                  <a:schemeClr val="accent3">
                    <a:lumMod val="75000"/>
                  </a:schemeClr>
                </a:solidFill>
              </a:rPr>
              <a:t>();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$_SESSION = array();</a:t>
            </a:r>
          </a:p>
          <a:p>
            <a:pPr marL="0" indent="0">
              <a:buNone/>
            </a:pPr>
            <a:r>
              <a:rPr lang="en-US" dirty="0" err="1">
                <a:solidFill>
                  <a:schemeClr val="accent2">
                    <a:lumMod val="75000"/>
                  </a:schemeClr>
                </a:solidFill>
              </a:rPr>
              <a:t>session_destroy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();</a:t>
            </a:r>
          </a:p>
          <a:p>
            <a:pPr marL="0" indent="0">
              <a:buNone/>
            </a:pPr>
            <a:r>
              <a:rPr lang="en-US" dirty="0"/>
              <a:t>//</a:t>
            </a:r>
            <a:r>
              <a:rPr lang="en-US" dirty="0" err="1"/>
              <a:t>Ověř</a:t>
            </a:r>
            <a:r>
              <a:rPr lang="en-US" dirty="0"/>
              <a:t> </a:t>
            </a:r>
            <a:r>
              <a:rPr lang="en-US" dirty="0" err="1"/>
              <a:t>zda</a:t>
            </a:r>
            <a:r>
              <a:rPr lang="en-US" dirty="0"/>
              <a:t> </a:t>
            </a:r>
            <a:r>
              <a:rPr lang="en-US" dirty="0" err="1"/>
              <a:t>došlo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korektnímu</a:t>
            </a:r>
            <a:r>
              <a:rPr lang="en-US" dirty="0"/>
              <a:t> </a:t>
            </a:r>
            <a:r>
              <a:rPr lang="en-US" dirty="0" err="1"/>
              <a:t>ukončení</a:t>
            </a:r>
            <a:r>
              <a:rPr lang="en-US" dirty="0"/>
              <a:t> session</a:t>
            </a:r>
          </a:p>
          <a:p>
            <a:pPr marL="0" indent="0">
              <a:buNone/>
            </a:pPr>
            <a:r>
              <a:rPr lang="en-US" dirty="0"/>
              <a:t>if ($_SESSION["</a:t>
            </a:r>
            <a:r>
              <a:rPr lang="en-US" dirty="0" err="1"/>
              <a:t>user_is_logged</a:t>
            </a:r>
            <a:r>
              <a:rPr lang="en-US" dirty="0"/>
              <a:t>"]){</a:t>
            </a:r>
          </a:p>
          <a:p>
            <a:pPr marL="0" indent="0">
              <a:buNone/>
            </a:pPr>
            <a:r>
              <a:rPr lang="en-US" dirty="0"/>
              <a:t>echo "FATAL ERROR: Cannot terminate session!";</a:t>
            </a:r>
          </a:p>
          <a:p>
            <a:pPr marL="0" indent="0">
              <a:buNone/>
            </a:pPr>
            <a:r>
              <a:rPr lang="en-US" dirty="0"/>
              <a:t>} else {</a:t>
            </a:r>
          </a:p>
          <a:p>
            <a:pPr marL="0" indent="0">
              <a:buNone/>
            </a:pPr>
            <a:r>
              <a:rPr lang="en-US" dirty="0"/>
              <a:t>//</a:t>
            </a:r>
            <a:r>
              <a:rPr lang="en-US" dirty="0" err="1"/>
              <a:t>pokud</a:t>
            </a:r>
            <a:r>
              <a:rPr lang="en-US" dirty="0"/>
              <a:t> je </a:t>
            </a:r>
            <a:r>
              <a:rPr lang="en-US" dirty="0" err="1"/>
              <a:t>vše</a:t>
            </a:r>
            <a:r>
              <a:rPr lang="en-US" dirty="0"/>
              <a:t> o.k., </a:t>
            </a:r>
            <a:r>
              <a:rPr lang="en-US" dirty="0" err="1"/>
              <a:t>pošli</a:t>
            </a:r>
            <a:r>
              <a:rPr lang="en-US" dirty="0"/>
              <a:t> </a:t>
            </a:r>
            <a:r>
              <a:rPr lang="en-US" dirty="0" err="1"/>
              <a:t>uživateli</a:t>
            </a:r>
            <a:r>
              <a:rPr lang="en-US" dirty="0"/>
              <a:t> </a:t>
            </a:r>
            <a:r>
              <a:rPr lang="en-US" dirty="0" err="1" smtClean="0"/>
              <a:t>přihlašovací</a:t>
            </a:r>
            <a:r>
              <a:rPr lang="en-US" dirty="0" smtClean="0"/>
              <a:t> dialog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//(</a:t>
            </a:r>
            <a:r>
              <a:rPr lang="en-US" dirty="0" err="1"/>
              <a:t>nebo</a:t>
            </a:r>
            <a:r>
              <a:rPr lang="en-US" dirty="0"/>
              <a:t> </a:t>
            </a:r>
            <a:r>
              <a:rPr lang="en-US" dirty="0" err="1"/>
              <a:t>jinou</a:t>
            </a:r>
            <a:r>
              <a:rPr lang="en-US" dirty="0"/>
              <a:t> </a:t>
            </a:r>
            <a:r>
              <a:rPr lang="en-US" dirty="0" err="1"/>
              <a:t>vhodnou</a:t>
            </a:r>
            <a:r>
              <a:rPr lang="en-US" dirty="0"/>
              <a:t> </a:t>
            </a:r>
            <a:r>
              <a:rPr lang="en-US" dirty="0" err="1"/>
              <a:t>stránku</a:t>
            </a:r>
            <a:r>
              <a:rPr lang="en-US" dirty="0"/>
              <a:t> </a:t>
            </a:r>
            <a:r>
              <a:rPr lang="en-US" dirty="0" err="1"/>
              <a:t>podle</a:t>
            </a:r>
            <a:r>
              <a:rPr lang="en-US" dirty="0"/>
              <a:t> </a:t>
            </a:r>
            <a:r>
              <a:rPr lang="en-US" dirty="0" err="1"/>
              <a:t>vlastního</a:t>
            </a:r>
            <a:r>
              <a:rPr lang="en-US" dirty="0"/>
              <a:t> </a:t>
            </a:r>
            <a:r>
              <a:rPr lang="en-US" dirty="0" err="1"/>
              <a:t>uvážení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en-US" dirty="0"/>
              <a:t>header("Location: </a:t>
            </a:r>
            <a:r>
              <a:rPr lang="en-US" dirty="0">
                <a:solidFill>
                  <a:schemeClr val="accent3">
                    <a:lumMod val="75000"/>
                  </a:schemeClr>
                </a:solidFill>
              </a:rPr>
              <a:t>form2.html</a:t>
            </a:r>
            <a:r>
              <a:rPr lang="en-US" dirty="0"/>
              <a:t>");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  <a:p>
            <a:pPr marL="0" indent="0">
              <a:buNone/>
            </a:pPr>
            <a:r>
              <a:rPr lang="en-US" dirty="0"/>
              <a:t>?&gt;</a:t>
            </a:r>
          </a:p>
        </p:txBody>
      </p:sp>
    </p:spTree>
    <p:extLst>
      <p:ext uri="{BB962C8B-B14F-4D97-AF65-F5344CB8AC3E}">
        <p14:creationId xmlns:p14="http://schemas.microsoft.com/office/powerpoint/2010/main" val="457503733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raining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TS101674557</Template>
  <TotalTime>1376</TotalTime>
  <Words>303</Words>
  <Application>Microsoft Office PowerPoint</Application>
  <PresentationFormat>Předvádění na obrazovce (4:3)</PresentationFormat>
  <Paragraphs>70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2" baseType="lpstr">
      <vt:lpstr>Arial</vt:lpstr>
      <vt:lpstr>Calibri</vt:lpstr>
      <vt:lpstr>Georgia</vt:lpstr>
      <vt:lpstr>Tahoma</vt:lpstr>
      <vt:lpstr>Training</vt:lpstr>
      <vt:lpstr>Portálové systémy</vt:lpstr>
      <vt:lpstr>Šifrování hesla</vt:lpstr>
      <vt:lpstr>Session</vt:lpstr>
      <vt:lpstr>Session - ukončení</vt:lpstr>
      <vt:lpstr>protection.php</vt:lpstr>
      <vt:lpstr>Zajištění soukromí</vt:lpstr>
      <vt:lpstr>logout.php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ps</dc:creator>
  <cp:lastModifiedBy>Jan Górecki</cp:lastModifiedBy>
  <cp:revision>184</cp:revision>
  <dcterms:created xsi:type="dcterms:W3CDTF">2009-09-17T16:58:41Z</dcterms:created>
  <dcterms:modified xsi:type="dcterms:W3CDTF">2020-11-30T09:02:33Z</dcterms:modified>
</cp:coreProperties>
</file>