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83" r:id="rId3"/>
    <p:sldId id="284" r:id="rId4"/>
    <p:sldId id="288" r:id="rId5"/>
    <p:sldId id="285" r:id="rId6"/>
    <p:sldId id="286" r:id="rId7"/>
    <p:sldId id="28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37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latinLnBrk="0">
              <a:defRPr lang="cs-CZ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cs-CZ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2000" baseline="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8194675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00" y="1497013"/>
            <a:ext cx="397510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760" y="1497013"/>
            <a:ext cx="397764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uze pozad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latinLnBrk="0">
              <a:defRPr lang="cs-CZ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 sz="3500"/>
              <a:t>Po kliknutí lze upravit styl předlohy nadpisů.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180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ctr" latinLnBrk="0">
              <a:defRPr lang="cs-CZ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cs-CZ" dirty="0"/>
              <a:t>Po kliknutí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latinLnBrk="0">
              <a:defRPr lang="cs-CZ" sz="3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latinLnBrk="0">
              <a:defRPr lang="cs-CZ" sz="2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cs-CZ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latinLnBrk="0">
              <a:defRPr lang="cs-CZ" sz="3200"/>
            </a:lvl1pPr>
            <a:lvl2pPr latinLnBrk="0">
              <a:defRPr lang="cs-CZ" sz="2800"/>
            </a:lvl2pPr>
            <a:lvl3pPr latinLnBrk="0">
              <a:defRPr lang="cs-CZ" sz="2400"/>
            </a:lvl3pPr>
            <a:lvl4pPr latinLnBrk="0">
              <a:defRPr lang="cs-CZ" sz="2000"/>
            </a:lvl4pPr>
            <a:lvl5pPr latinLnBrk="0">
              <a:defRPr lang="cs-CZ" sz="2000"/>
            </a:lvl5pPr>
            <a:lvl6pPr latinLnBrk="0">
              <a:defRPr lang="cs-CZ" sz="2000"/>
            </a:lvl6pPr>
            <a:lvl7pPr latinLnBrk="0">
              <a:defRPr lang="cs-CZ" sz="2000"/>
            </a:lvl7pPr>
            <a:lvl8pPr latinLnBrk="0">
              <a:defRPr lang="cs-CZ" sz="2000"/>
            </a:lvl8pPr>
            <a:lvl9pPr latinLnBrk="0">
              <a:defRPr lang="cs-CZ"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cs-CZ" sz="3200"/>
            </a:lvl1pPr>
            <a:lvl2pPr marL="457200" indent="0" latinLnBrk="0">
              <a:buNone/>
              <a:defRPr lang="cs-CZ" sz="2800"/>
            </a:lvl2pPr>
            <a:lvl3pPr marL="914400" indent="0" latinLnBrk="0">
              <a:buNone/>
              <a:defRPr lang="cs-CZ" sz="2400"/>
            </a:lvl3pPr>
            <a:lvl4pPr marL="1371600" indent="0" latinLnBrk="0">
              <a:buNone/>
              <a:defRPr lang="cs-CZ" sz="2000"/>
            </a:lvl4pPr>
            <a:lvl5pPr marL="1828800" indent="0" latinLnBrk="0">
              <a:buNone/>
              <a:defRPr lang="cs-CZ" sz="2000"/>
            </a:lvl5pPr>
            <a:lvl6pPr marL="2286000" indent="0" latinLnBrk="0">
              <a:buNone/>
              <a:defRPr lang="cs-CZ" sz="2000"/>
            </a:lvl6pPr>
            <a:lvl7pPr marL="2743200" indent="0" latinLnBrk="0">
              <a:buNone/>
              <a:defRPr lang="cs-CZ" sz="2000"/>
            </a:lvl7pPr>
            <a:lvl8pPr marL="3200400" indent="0" latinLnBrk="0">
              <a:buNone/>
              <a:defRPr lang="cs-CZ" sz="2000"/>
            </a:lvl8pPr>
            <a:lvl9pPr marL="3657600" indent="0" latinLnBrk="0">
              <a:buNone/>
              <a:defRPr lang="cs-CZ"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C9A3E-1A92-4BF9-97B5-F39B04D2C482}" type="datetimeFigureOut">
              <a:rPr lang="cs-CZ" smtClean="0"/>
              <a:pPr/>
              <a:t>30.11.2020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lang="cs-CZ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/>
              <a:t>Portálové systémy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51920" y="3717032"/>
            <a:ext cx="4772528" cy="99060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Přednáška č. 10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2915816" y="4725144"/>
            <a:ext cx="64008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>
                <a:latin typeface="Tahoma" pitchFamily="34" charset="0"/>
                <a:ea typeface="Tahoma" pitchFamily="34" charset="0"/>
                <a:cs typeface="Tahoma" pitchFamily="34" charset="0"/>
              </a:rPr>
              <a:t>Jan </a:t>
            </a: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Górecki</a:t>
            </a:r>
            <a: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cs-CZ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gorecki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@</a:t>
            </a: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opf.slu.cz</a:t>
            </a:r>
            <a:endParaRPr kumimoji="0" lang="cs-CZ" sz="1600" i="0" u="none" strike="noStrike" kern="1200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Šifrování hesla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261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123456 -&gt; </a:t>
            </a:r>
            <a:r>
              <a:rPr lang="en-US" sz="2400" dirty="0"/>
              <a:t>a3253876aed6bc2c6a956df346eab413</a:t>
            </a:r>
            <a:endParaRPr lang="cs-CZ" sz="2400" dirty="0"/>
          </a:p>
          <a:p>
            <a:pPr marL="0" indent="0">
              <a:buNone/>
            </a:pPr>
            <a:r>
              <a:rPr lang="en-US" sz="2400" dirty="0"/>
              <a:t>hash("sha512", "123456")</a:t>
            </a:r>
            <a:r>
              <a:rPr lang="cs-CZ" sz="2400" dirty="0"/>
              <a:t>;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en-US" sz="2400" dirty="0"/>
              <a:t>$e = hash("sha512", $_POST["password"]</a:t>
            </a:r>
            <a:r>
              <a:rPr lang="cs-CZ" sz="2400" dirty="0"/>
              <a:t>.</a:t>
            </a:r>
            <a:r>
              <a:rPr lang="en-US" sz="2400" dirty="0"/>
              <a:t>"SUL");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dbát na dostatečnou kapacitu pole heslo</a:t>
            </a:r>
          </a:p>
          <a:p>
            <a:pPr marL="0" indent="0">
              <a:buNone/>
            </a:pPr>
            <a:r>
              <a:rPr lang="en-US" sz="2400" dirty="0"/>
              <a:t>password VARCHAR(200</a:t>
            </a:r>
            <a:r>
              <a:rPr lang="en-US" sz="2400" dirty="0" smtClean="0"/>
              <a:t>)</a:t>
            </a: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5506533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Session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2615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/>
              <a:t>Jak zajistit soukromí části našich stránek? Použít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session</a:t>
            </a:r>
            <a:r>
              <a:rPr lang="cs-CZ" dirty="0"/>
              <a:t>.</a:t>
            </a:r>
            <a:br>
              <a:rPr lang="cs-CZ" dirty="0"/>
            </a:br>
            <a:endParaRPr lang="cs-CZ" dirty="0"/>
          </a:p>
          <a:p>
            <a:r>
              <a:rPr lang="cs-CZ" dirty="0"/>
              <a:t>speciální pole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$_SESSION</a:t>
            </a:r>
          </a:p>
          <a:p>
            <a:r>
              <a:rPr lang="cs-CZ" dirty="0"/>
              <a:t>nejdříve spustíme </a:t>
            </a:r>
            <a:r>
              <a:rPr lang="cs-CZ" dirty="0" err="1">
                <a:solidFill>
                  <a:schemeClr val="accent2">
                    <a:lumMod val="75000"/>
                  </a:schemeClr>
                </a:solidFill>
              </a:rPr>
              <a:t>session_start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();</a:t>
            </a:r>
            <a:r>
              <a:rPr lang="cs-CZ" dirty="0"/>
              <a:t> </a:t>
            </a:r>
          </a:p>
          <a:p>
            <a:r>
              <a:rPr lang="cs-CZ" dirty="0"/>
              <a:t>ukládání do session: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$_SESSION['</a:t>
            </a:r>
            <a:r>
              <a:rPr lang="cs-CZ" dirty="0" err="1">
                <a:solidFill>
                  <a:schemeClr val="accent3">
                    <a:lumMod val="75000"/>
                  </a:schemeClr>
                </a:solidFill>
              </a:rPr>
              <a:t>moje_promenna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']=hodnota;</a:t>
            </a:r>
          </a:p>
          <a:p>
            <a:r>
              <a:rPr lang="cs-CZ" dirty="0"/>
              <a:t>čtení ze session: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$hodnota=$_SESSION['</a:t>
            </a:r>
            <a:r>
              <a:rPr lang="cs-CZ" dirty="0" err="1">
                <a:solidFill>
                  <a:schemeClr val="accent2">
                    <a:lumMod val="75000"/>
                  </a:schemeClr>
                </a:solidFill>
              </a:rPr>
              <a:t>moje_promenna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'];</a:t>
            </a:r>
          </a:p>
          <a:p>
            <a:pPr marL="514350" indent="-514350">
              <a:buAutoNum type="arabicPeriod"/>
            </a:pP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>
              <a:buAutoNum type="arabicPeriod"/>
            </a:pP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6903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Session - ukončení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/>
              <a:t>$_SESSION = array(); //</a:t>
            </a:r>
            <a:r>
              <a:rPr lang="en-US" dirty="0" err="1"/>
              <a:t>Vyčistí</a:t>
            </a:r>
            <a:r>
              <a:rPr lang="en-US" dirty="0"/>
              <a:t> </a:t>
            </a:r>
            <a:r>
              <a:rPr lang="en-US" dirty="0" err="1"/>
              <a:t>všech</a:t>
            </a:r>
            <a:r>
              <a:rPr lang="cs-CZ" dirty="0"/>
              <a:t>n</a:t>
            </a:r>
            <a:r>
              <a:rPr lang="en-US" dirty="0"/>
              <a:t>y </a:t>
            </a:r>
            <a:r>
              <a:rPr lang="en-US" dirty="0" err="1"/>
              <a:t>registrované</a:t>
            </a:r>
            <a:r>
              <a:rPr lang="cs-CZ" dirty="0"/>
              <a:t> </a:t>
            </a:r>
            <a:r>
              <a:rPr lang="en-US" dirty="0" err="1"/>
              <a:t>proměnné</a:t>
            </a:r>
            <a:endParaRPr lang="en-US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 err="1"/>
              <a:t>session_destroy</a:t>
            </a:r>
            <a:r>
              <a:rPr lang="en-US" dirty="0"/>
              <a:t>(); //</a:t>
            </a:r>
            <a:r>
              <a:rPr lang="en-US" dirty="0" err="1"/>
              <a:t>uzavře</a:t>
            </a:r>
            <a:r>
              <a:rPr lang="en-US" dirty="0"/>
              <a:t> session</a:t>
            </a:r>
          </a:p>
        </p:txBody>
      </p:sp>
    </p:spTree>
    <p:extLst>
      <p:ext uri="{BB962C8B-B14F-4D97-AF65-F5344CB8AC3E}">
        <p14:creationId xmlns:p14="http://schemas.microsoft.com/office/powerpoint/2010/main" val="42860530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protection.php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2615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session_start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/>
              <a:t>header("Cache-control: private");</a:t>
            </a:r>
          </a:p>
          <a:p>
            <a:pPr marL="0" indent="0">
              <a:buNone/>
            </a:pPr>
            <a:r>
              <a:rPr lang="en-US" dirty="0"/>
              <a:t>//</a:t>
            </a:r>
            <a:r>
              <a:rPr lang="en-US" dirty="0" err="1"/>
              <a:t>Pokud</a:t>
            </a:r>
            <a:r>
              <a:rPr lang="en-US" dirty="0"/>
              <a:t> </a:t>
            </a:r>
            <a:r>
              <a:rPr lang="en-US" dirty="0" err="1"/>
              <a:t>není</a:t>
            </a:r>
            <a:r>
              <a:rPr lang="en-US" dirty="0"/>
              <a:t> </a:t>
            </a:r>
            <a:r>
              <a:rPr lang="en-US" dirty="0" err="1"/>
              <a:t>uživatel</a:t>
            </a:r>
            <a:r>
              <a:rPr lang="en-US" dirty="0"/>
              <a:t> </a:t>
            </a:r>
            <a:r>
              <a:rPr lang="en-US" dirty="0" err="1"/>
              <a:t>přihlášen</a:t>
            </a:r>
            <a:r>
              <a:rPr lang="en-US" dirty="0"/>
              <a:t>, </a:t>
            </a:r>
            <a:r>
              <a:rPr lang="en-US" dirty="0" err="1"/>
              <a:t>pošleme</a:t>
            </a:r>
            <a:r>
              <a:rPr lang="en-US" dirty="0"/>
              <a:t> mu </a:t>
            </a:r>
            <a:r>
              <a:rPr lang="en-US" dirty="0" err="1"/>
              <a:t>přihlašovací</a:t>
            </a:r>
            <a:r>
              <a:rPr lang="cs-CZ" dirty="0"/>
              <a:t> </a:t>
            </a:r>
            <a:r>
              <a:rPr lang="en-US" dirty="0" err="1"/>
              <a:t>formulář</a:t>
            </a:r>
            <a:r>
              <a:rPr lang="cs-CZ" dirty="0"/>
              <a:t> form.html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($_SESSION["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user_is_logged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"] != 1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header("Location: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form.html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exit();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261773285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Zajištění soukromí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261587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po zadaní správného hesla </a:t>
            </a:r>
            <a:r>
              <a:rPr lang="cs-CZ" dirty="0" smtClean="0"/>
              <a:t>nastavit</a:t>
            </a:r>
            <a:endParaRPr lang="en-US" dirty="0" smtClean="0"/>
          </a:p>
          <a:p>
            <a:pPr marL="0" indent="0">
              <a:buNone/>
            </a:pPr>
            <a:r>
              <a:rPr lang="cs-CZ" dirty="0" err="1" smtClean="0">
                <a:solidFill>
                  <a:srgbClr val="953735"/>
                </a:solidFill>
              </a:rPr>
              <a:t>session_start</a:t>
            </a:r>
            <a:r>
              <a:rPr lang="cs-CZ" dirty="0">
                <a:solidFill>
                  <a:srgbClr val="953735"/>
                </a:solidFill>
              </a:rPr>
              <a:t>();  # nastartovat </a:t>
            </a:r>
            <a:r>
              <a:rPr lang="cs-CZ" dirty="0" err="1">
                <a:solidFill>
                  <a:srgbClr val="953735"/>
                </a:solidFill>
              </a:rPr>
              <a:t>sessions</a:t>
            </a:r>
            <a:endParaRPr lang="cs-CZ" dirty="0">
              <a:solidFill>
                <a:srgbClr val="953735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$_SESSION["</a:t>
            </a:r>
            <a:r>
              <a:rPr lang="cs-CZ" dirty="0" err="1">
                <a:solidFill>
                  <a:schemeClr val="accent2">
                    <a:lumMod val="75000"/>
                  </a:schemeClr>
                </a:solidFill>
              </a:rPr>
              <a:t>user_is_logged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"] = 1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;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#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nastavit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příznak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/>
          </a:p>
          <a:p>
            <a:r>
              <a:rPr lang="cs-CZ" dirty="0"/>
              <a:t>na začátek každé soukromé stránky vložit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&lt;?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php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include('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protection.php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'); ?&gt;</a:t>
            </a: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sz="1600" dirty="0"/>
              <a:t>&lt;!DOCTYPE HTML&gt;</a:t>
            </a:r>
          </a:p>
          <a:p>
            <a:pPr marL="0" indent="0">
              <a:buNone/>
            </a:pPr>
            <a:r>
              <a:rPr lang="en-US" sz="1600" dirty="0"/>
              <a:t>&lt;html&gt;</a:t>
            </a:r>
          </a:p>
          <a:p>
            <a:pPr marL="0" indent="0">
              <a:buNone/>
            </a:pPr>
            <a:r>
              <a:rPr lang="en-US" sz="1600" dirty="0"/>
              <a:t>&lt;head&gt;</a:t>
            </a:r>
          </a:p>
          <a:p>
            <a:pPr marL="0" indent="0">
              <a:buNone/>
            </a:pPr>
            <a:r>
              <a:rPr lang="en-US" sz="1600" dirty="0"/>
              <a:t>&lt;title&gt;Private&lt;/title&gt;</a:t>
            </a:r>
          </a:p>
          <a:p>
            <a:pPr marL="0" indent="0">
              <a:buNone/>
            </a:pPr>
            <a:r>
              <a:rPr lang="en-US" sz="1600" dirty="0"/>
              <a:t>&lt;/head&gt;</a:t>
            </a:r>
          </a:p>
          <a:p>
            <a:pPr marL="0" indent="0">
              <a:buNone/>
            </a:pPr>
            <a:r>
              <a:rPr lang="en-US" sz="1600" dirty="0"/>
              <a:t>&lt;body&gt;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&lt;?</a:t>
            </a:r>
            <a:r>
              <a:rPr lang="en-US" sz="1600" dirty="0" err="1">
                <a:solidFill>
                  <a:schemeClr val="accent3">
                    <a:lumMod val="75000"/>
                  </a:schemeClr>
                </a:solidFill>
              </a:rPr>
              <a:t>php</a:t>
            </a: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 include('</a:t>
            </a:r>
            <a:r>
              <a:rPr lang="en-US" sz="1600" dirty="0" err="1">
                <a:solidFill>
                  <a:schemeClr val="accent3">
                    <a:lumMod val="75000"/>
                  </a:schemeClr>
                </a:solidFill>
              </a:rPr>
              <a:t>protection.php</a:t>
            </a: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'); ?&gt;</a:t>
            </a:r>
          </a:p>
          <a:p>
            <a:pPr marL="0" indent="0">
              <a:buNone/>
            </a:pPr>
            <a:r>
              <a:rPr lang="en-US" sz="1600" dirty="0" err="1"/>
              <a:t>Nyní</a:t>
            </a:r>
            <a:r>
              <a:rPr lang="en-US" sz="1600" dirty="0"/>
              <a:t> se </a:t>
            </a:r>
            <a:r>
              <a:rPr lang="en-US" sz="1600" dirty="0" err="1"/>
              <a:t>nacházíte</a:t>
            </a:r>
            <a:r>
              <a:rPr lang="en-US" sz="1600" dirty="0"/>
              <a:t> v </a:t>
            </a:r>
            <a:r>
              <a:rPr lang="en-US" sz="1600" dirty="0" err="1"/>
              <a:t>privátní</a:t>
            </a:r>
            <a:r>
              <a:rPr lang="en-US" sz="1600" dirty="0"/>
              <a:t> </a:t>
            </a:r>
            <a:r>
              <a:rPr lang="en-US" sz="1600" dirty="0" err="1"/>
              <a:t>sekci</a:t>
            </a:r>
            <a:r>
              <a:rPr lang="en-US" sz="1600" dirty="0"/>
              <a:t>. </a:t>
            </a:r>
            <a:r>
              <a:rPr lang="en-US" sz="1600" dirty="0" err="1"/>
              <a:t>Tyto</a:t>
            </a:r>
            <a:r>
              <a:rPr lang="en-US" sz="1600" dirty="0"/>
              <a:t> </a:t>
            </a:r>
            <a:r>
              <a:rPr lang="en-US" sz="1600" dirty="0" err="1"/>
              <a:t>řádky</a:t>
            </a:r>
            <a:r>
              <a:rPr lang="en-US" sz="1600" dirty="0"/>
              <a:t> se</a:t>
            </a:r>
          </a:p>
          <a:p>
            <a:pPr marL="0" indent="0">
              <a:buNone/>
            </a:pPr>
            <a:r>
              <a:rPr lang="en-US" sz="1600" dirty="0" err="1"/>
              <a:t>zobrazí</a:t>
            </a:r>
            <a:r>
              <a:rPr lang="en-US" sz="1600" dirty="0"/>
              <a:t> </a:t>
            </a:r>
            <a:r>
              <a:rPr lang="en-US" sz="1600" dirty="0" err="1"/>
              <a:t>pouze</a:t>
            </a:r>
            <a:r>
              <a:rPr lang="en-US" sz="1600" dirty="0"/>
              <a:t> </a:t>
            </a:r>
            <a:r>
              <a:rPr lang="en-US" sz="1600" dirty="0" err="1"/>
              <a:t>přihlášeným</a:t>
            </a:r>
            <a:r>
              <a:rPr lang="en-US" sz="1600" dirty="0"/>
              <a:t> </a:t>
            </a:r>
            <a:r>
              <a:rPr lang="en-US" sz="1600" dirty="0" err="1"/>
              <a:t>uživatelům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dirty="0"/>
              <a:t>&lt;/body&gt;</a:t>
            </a:r>
          </a:p>
          <a:p>
            <a:pPr marL="0" indent="0">
              <a:buNone/>
            </a:pPr>
            <a:r>
              <a:rPr lang="en-US" sz="1600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113550830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logout.php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26158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session_start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$_SESSION = array();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session_destroy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/>
              <a:t>//</a:t>
            </a:r>
            <a:r>
              <a:rPr lang="en-US" dirty="0" err="1"/>
              <a:t>Ověř</a:t>
            </a:r>
            <a:r>
              <a:rPr lang="en-US" dirty="0"/>
              <a:t> </a:t>
            </a:r>
            <a:r>
              <a:rPr lang="en-US" dirty="0" err="1"/>
              <a:t>zda</a:t>
            </a:r>
            <a:r>
              <a:rPr lang="en-US" dirty="0"/>
              <a:t> </a:t>
            </a:r>
            <a:r>
              <a:rPr lang="en-US" dirty="0" err="1"/>
              <a:t>došlo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korektnímu</a:t>
            </a:r>
            <a:r>
              <a:rPr lang="en-US" dirty="0"/>
              <a:t> </a:t>
            </a:r>
            <a:r>
              <a:rPr lang="en-US" dirty="0" err="1"/>
              <a:t>ukončení</a:t>
            </a:r>
            <a:r>
              <a:rPr lang="en-US" dirty="0"/>
              <a:t> session</a:t>
            </a:r>
          </a:p>
          <a:p>
            <a:pPr marL="0" indent="0">
              <a:buNone/>
            </a:pPr>
            <a:r>
              <a:rPr lang="en-US" dirty="0"/>
              <a:t>if ($_SESSION["</a:t>
            </a:r>
            <a:r>
              <a:rPr lang="en-US" dirty="0" err="1"/>
              <a:t>user_is_logged</a:t>
            </a:r>
            <a:r>
              <a:rPr lang="en-US" dirty="0"/>
              <a:t>"]){</a:t>
            </a:r>
          </a:p>
          <a:p>
            <a:pPr marL="0" indent="0">
              <a:buNone/>
            </a:pPr>
            <a:r>
              <a:rPr lang="en-US" dirty="0"/>
              <a:t>echo "FATAL ERROR: Cannot terminate session!";</a:t>
            </a:r>
          </a:p>
          <a:p>
            <a:pPr marL="0" indent="0">
              <a:buNone/>
            </a:pPr>
            <a:r>
              <a:rPr lang="en-US" dirty="0"/>
              <a:t>} else {</a:t>
            </a:r>
          </a:p>
          <a:p>
            <a:pPr marL="0" indent="0">
              <a:buNone/>
            </a:pPr>
            <a:r>
              <a:rPr lang="en-US" dirty="0"/>
              <a:t>//</a:t>
            </a:r>
            <a:r>
              <a:rPr lang="en-US" dirty="0" err="1"/>
              <a:t>pokud</a:t>
            </a:r>
            <a:r>
              <a:rPr lang="en-US" dirty="0"/>
              <a:t> je </a:t>
            </a:r>
            <a:r>
              <a:rPr lang="en-US" dirty="0" err="1"/>
              <a:t>vše</a:t>
            </a:r>
            <a:r>
              <a:rPr lang="en-US" dirty="0"/>
              <a:t> o.k., </a:t>
            </a:r>
            <a:r>
              <a:rPr lang="en-US" dirty="0" err="1"/>
              <a:t>pošli</a:t>
            </a:r>
            <a:r>
              <a:rPr lang="en-US" dirty="0"/>
              <a:t> </a:t>
            </a:r>
            <a:r>
              <a:rPr lang="en-US" dirty="0" err="1"/>
              <a:t>uživateli</a:t>
            </a:r>
            <a:r>
              <a:rPr lang="en-US" dirty="0"/>
              <a:t> </a:t>
            </a:r>
            <a:r>
              <a:rPr lang="en-US" dirty="0" err="1" smtClean="0"/>
              <a:t>přihlašovací</a:t>
            </a:r>
            <a:r>
              <a:rPr lang="en-US" dirty="0" smtClean="0"/>
              <a:t> dialog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//(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jinou</a:t>
            </a:r>
            <a:r>
              <a:rPr lang="en-US" dirty="0"/>
              <a:t> </a:t>
            </a:r>
            <a:r>
              <a:rPr lang="en-US" dirty="0" err="1"/>
              <a:t>vhodnou</a:t>
            </a:r>
            <a:r>
              <a:rPr lang="en-US" dirty="0"/>
              <a:t> </a:t>
            </a:r>
            <a:r>
              <a:rPr lang="en-US" dirty="0" err="1"/>
              <a:t>stránku</a:t>
            </a:r>
            <a:r>
              <a:rPr lang="en-US" dirty="0"/>
              <a:t> </a:t>
            </a:r>
            <a:r>
              <a:rPr lang="en-US" dirty="0" err="1"/>
              <a:t>podle</a:t>
            </a:r>
            <a:r>
              <a:rPr lang="en-US" dirty="0"/>
              <a:t> </a:t>
            </a:r>
            <a:r>
              <a:rPr lang="en-US" dirty="0" err="1"/>
              <a:t>vlastního</a:t>
            </a:r>
            <a:r>
              <a:rPr lang="en-US" dirty="0"/>
              <a:t> </a:t>
            </a:r>
            <a:r>
              <a:rPr lang="en-US" dirty="0" err="1"/>
              <a:t>uvážení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header("Location: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form2.html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4575037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ining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TS101674557</Template>
  <TotalTime>1376</TotalTime>
  <Words>303</Words>
  <Application>Microsoft Office PowerPoint</Application>
  <PresentationFormat>Předvádění na obrazovce (4:3)</PresentationFormat>
  <Paragraphs>70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Tahoma</vt:lpstr>
      <vt:lpstr>Training</vt:lpstr>
      <vt:lpstr>Portálové systémy</vt:lpstr>
      <vt:lpstr>Šifrování hesla</vt:lpstr>
      <vt:lpstr>Session</vt:lpstr>
      <vt:lpstr>Session - ukončení</vt:lpstr>
      <vt:lpstr>protection.php</vt:lpstr>
      <vt:lpstr>Zajištění soukromí</vt:lpstr>
      <vt:lpstr>logout.php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ps</dc:creator>
  <cp:lastModifiedBy>Jan Górecki</cp:lastModifiedBy>
  <cp:revision>184</cp:revision>
  <dcterms:created xsi:type="dcterms:W3CDTF">2009-09-17T16:58:41Z</dcterms:created>
  <dcterms:modified xsi:type="dcterms:W3CDTF">2020-11-30T09:02:33Z</dcterms:modified>
</cp:coreProperties>
</file>