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64" r:id="rId2"/>
    <p:sldId id="257" r:id="rId3"/>
    <p:sldId id="258" r:id="rId4"/>
    <p:sldId id="259" r:id="rId5"/>
    <p:sldId id="262" r:id="rId6"/>
    <p:sldId id="260" r:id="rId7"/>
    <p:sldId id="266" r:id="rId8"/>
    <p:sldId id="267" r:id="rId9"/>
    <p:sldId id="268" r:id="rId10"/>
    <p:sldId id="269" r:id="rId11"/>
    <p:sldId id="265" r:id="rId12"/>
  </p:sldIdLst>
  <p:sldSz cx="9144000" cy="6858000" type="screen4x3"/>
  <p:notesSz cx="67945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39FA1-1766-46EC-B42E-AF574D547973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0E647-31CE-43EC-A32E-BF3437BFB9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8268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latinLnBrk="0">
              <a:defRPr lang="cs-CZ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>
                <a:latin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c.cz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ctive24.cz/cz/webhosting/" TargetMode="External"/><Relationship Id="rId3" Type="http://schemas.openxmlformats.org/officeDocument/2006/relationships/hyperlink" Target="http://www.webhosting-c4.cz/" TargetMode="External"/><Relationship Id="rId7" Type="http://schemas.openxmlformats.org/officeDocument/2006/relationships/hyperlink" Target="http://www.onebit.cz/" TargetMode="External"/><Relationship Id="rId2" Type="http://schemas.openxmlformats.org/officeDocument/2006/relationships/hyperlink" Target="http://www.cesky-hosting.cz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web4u.cz/" TargetMode="External"/><Relationship Id="rId5" Type="http://schemas.openxmlformats.org/officeDocument/2006/relationships/hyperlink" Target="http://www.hosting-zdarma.cz/" TargetMode="External"/><Relationship Id="rId4" Type="http://schemas.openxmlformats.org/officeDocument/2006/relationships/hyperlink" Target="http://www.profitux.cz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Portálové systémy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</a:t>
            </a:r>
            <a:r>
              <a:rPr lang="cs-CZ" sz="24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  <a:p>
            <a:pPr algn="ctr"/>
            <a:endParaRPr lang="cs-CZ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Jan Górecki</a:t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Obsluha DB (4)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/>
              <a:t>datábázi</a:t>
            </a:r>
            <a:r>
              <a:rPr lang="cs-CZ" dirty="0"/>
              <a:t> z </a:t>
            </a:r>
            <a:r>
              <a:rPr lang="cs-CZ" dirty="0" err="1"/>
              <a:t>localhostu</a:t>
            </a:r>
            <a:r>
              <a:rPr lang="cs-CZ" dirty="0"/>
              <a:t> přeneste na web-</a:t>
            </a:r>
            <a:r>
              <a:rPr lang="cs-CZ" dirty="0" err="1"/>
              <a:t>hosting</a:t>
            </a:r>
            <a:r>
              <a:rPr lang="cs-CZ" dirty="0"/>
              <a:t> pomocí exportu a importu</a:t>
            </a:r>
          </a:p>
        </p:txBody>
      </p:sp>
    </p:spTree>
    <p:extLst>
      <p:ext uri="{BB962C8B-B14F-4D97-AF65-F5344CB8AC3E}">
        <p14:creationId xmlns:p14="http://schemas.microsoft.com/office/powerpoint/2010/main" val="2684959710"/>
      </p:ext>
    </p:extLst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7101" y="73152"/>
            <a:ext cx="6719519" cy="6693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3299441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Webhosting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Neplacený</a:t>
            </a:r>
          </a:p>
          <a:p>
            <a:pPr lvl="1"/>
            <a:r>
              <a:rPr lang="cs-CZ" dirty="0"/>
              <a:t>Omezené služby</a:t>
            </a:r>
          </a:p>
          <a:p>
            <a:pPr lvl="1"/>
            <a:r>
              <a:rPr lang="cs-CZ" dirty="0"/>
              <a:t>Osobní stránky</a:t>
            </a:r>
          </a:p>
          <a:p>
            <a:pPr lvl="1"/>
            <a:r>
              <a:rPr lang="cs-CZ" dirty="0"/>
              <a:t>Nekomerční www</a:t>
            </a:r>
          </a:p>
          <a:p>
            <a:r>
              <a:rPr lang="cs-CZ" dirty="0"/>
              <a:t>Placený</a:t>
            </a:r>
          </a:p>
          <a:p>
            <a:pPr lvl="1"/>
            <a:r>
              <a:rPr lang="cs-CZ" dirty="0"/>
              <a:t>Rozšířené služby</a:t>
            </a:r>
          </a:p>
          <a:p>
            <a:pPr lvl="1"/>
            <a:r>
              <a:rPr lang="cs-CZ" dirty="0"/>
              <a:t>Komerční www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Webhosting</a:t>
            </a:r>
            <a:r>
              <a:rPr lang="cs-CZ" dirty="0"/>
              <a:t> - správci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382000" cy="4297363"/>
          </a:xfrm>
        </p:spPr>
        <p:txBody>
          <a:bodyPr>
            <a:normAutofit/>
          </a:bodyPr>
          <a:lstStyle/>
          <a:p>
            <a:r>
              <a:rPr lang="cs-CZ" dirty="0"/>
              <a:t>Správce národní domény .</a:t>
            </a:r>
            <a:r>
              <a:rPr lang="cs-CZ" dirty="0" err="1"/>
              <a:t>cz</a:t>
            </a:r>
            <a:r>
              <a:rPr lang="cs-CZ" dirty="0"/>
              <a:t> - </a:t>
            </a:r>
            <a:r>
              <a:rPr lang="cs-CZ" b="1" dirty="0"/>
              <a:t>www.nic.</a:t>
            </a:r>
            <a:r>
              <a:rPr lang="cs-CZ" b="1" dirty="0" err="1"/>
              <a:t>cz</a:t>
            </a:r>
            <a:endParaRPr lang="cs-CZ" dirty="0"/>
          </a:p>
          <a:p>
            <a:r>
              <a:rPr lang="nn-NO" dirty="0"/>
              <a:t>Slovensko</a:t>
            </a:r>
            <a:r>
              <a:rPr lang="cs-CZ" dirty="0"/>
              <a:t> -</a:t>
            </a:r>
            <a:r>
              <a:rPr lang="nn-NO" dirty="0"/>
              <a:t> </a:t>
            </a:r>
            <a:r>
              <a:rPr lang="nn-NO" b="1" dirty="0"/>
              <a:t>www.sk-nic.sk </a:t>
            </a:r>
          </a:p>
          <a:p>
            <a:r>
              <a:rPr lang="nl-NL" dirty="0"/>
              <a:t>Velká Británie </a:t>
            </a:r>
            <a:r>
              <a:rPr lang="cs-CZ" dirty="0"/>
              <a:t>- </a:t>
            </a:r>
            <a:r>
              <a:rPr lang="nl-NL" b="1" dirty="0"/>
              <a:t>www.nominet.org.uk </a:t>
            </a:r>
          </a:p>
          <a:p>
            <a:r>
              <a:rPr lang="pl-PL" dirty="0"/>
              <a:t>Německo - </a:t>
            </a:r>
            <a:r>
              <a:rPr lang="pl-PL" b="1" dirty="0"/>
              <a:t>www.denic.de</a:t>
            </a:r>
            <a:r>
              <a:rPr lang="pl-PL" dirty="0"/>
              <a:t> </a:t>
            </a:r>
          </a:p>
          <a:p>
            <a:r>
              <a:rPr lang="en-US" dirty="0"/>
              <a:t>USA</a:t>
            </a:r>
            <a:r>
              <a:rPr lang="cs-CZ" dirty="0"/>
              <a:t> - </a:t>
            </a:r>
            <a:r>
              <a:rPr lang="cs-CZ" b="1" dirty="0"/>
              <a:t>w</a:t>
            </a:r>
            <a:r>
              <a:rPr lang="en-US" b="1" dirty="0"/>
              <a:t>ww.nic.us</a:t>
            </a:r>
          </a:p>
          <a:p>
            <a:r>
              <a:rPr lang="en-US" dirty="0" err="1"/>
              <a:t>Kanada</a:t>
            </a:r>
            <a:r>
              <a:rPr lang="cs-CZ" dirty="0"/>
              <a:t> – </a:t>
            </a:r>
            <a:r>
              <a:rPr lang="en-US" b="1" dirty="0"/>
              <a:t>www.cira.ca/en/home.html </a:t>
            </a:r>
          </a:p>
          <a:p>
            <a:endParaRPr lang="cs-CZ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Webhosting</a:t>
            </a:r>
            <a:r>
              <a:rPr lang="cs-CZ" dirty="0"/>
              <a:t> - registrace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Postup registrace domény</a:t>
            </a:r>
          </a:p>
          <a:p>
            <a:pPr lvl="1"/>
            <a:r>
              <a:rPr lang="cs-CZ" dirty="0"/>
              <a:t>Vyplnění objednávky</a:t>
            </a:r>
          </a:p>
          <a:p>
            <a:pPr lvl="1"/>
            <a:r>
              <a:rPr lang="cs-CZ" dirty="0"/>
              <a:t>Platba</a:t>
            </a:r>
          </a:p>
          <a:p>
            <a:pPr lvl="1"/>
            <a:r>
              <a:rPr lang="cs-CZ" dirty="0"/>
              <a:t>Registrace domény</a:t>
            </a:r>
          </a:p>
          <a:p>
            <a:pPr lvl="1"/>
            <a:r>
              <a:rPr lang="cs-CZ" dirty="0"/>
              <a:t>Oznámení o registraci</a:t>
            </a:r>
          </a:p>
          <a:p>
            <a:pPr lvl="1"/>
            <a:r>
              <a:rPr lang="cs-CZ" dirty="0"/>
              <a:t>Doména se stane funkční většinou do 24 hodin</a:t>
            </a:r>
          </a:p>
          <a:p>
            <a:endParaRPr lang="cs-CZ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Webhosting</a:t>
            </a:r>
            <a:r>
              <a:rPr lang="cs-CZ" dirty="0"/>
              <a:t> zdarma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62500" lnSpcReduction="20000"/>
          </a:bodyPr>
          <a:lstStyle/>
          <a:p>
            <a:r>
              <a:rPr lang="cs-CZ" dirty="0">
                <a:hlinkClick r:id="rId2"/>
              </a:rPr>
              <a:t>http://www.</a:t>
            </a:r>
            <a:r>
              <a:rPr lang="cs-CZ" dirty="0" err="1">
                <a:hlinkClick r:id="rId2"/>
              </a:rPr>
              <a:t>webzdarma.cz</a:t>
            </a:r>
            <a:r>
              <a:rPr lang="cs-CZ" dirty="0">
                <a:hlinkClick r:id="rId2"/>
              </a:rPr>
              <a:t>/</a:t>
            </a:r>
          </a:p>
          <a:p>
            <a:r>
              <a:rPr lang="cs-CZ" dirty="0">
                <a:hlinkClick r:id="rId2"/>
              </a:rPr>
              <a:t>http://www.</a:t>
            </a:r>
            <a:r>
              <a:rPr lang="cs-CZ" dirty="0" err="1">
                <a:hlinkClick r:id="rId2"/>
              </a:rPr>
              <a:t>ic.cz</a:t>
            </a:r>
            <a:r>
              <a:rPr lang="cs-CZ" dirty="0">
                <a:hlinkClick r:id="rId2"/>
              </a:rPr>
              <a:t>/</a:t>
            </a:r>
            <a:endParaRPr lang="cs-CZ" dirty="0"/>
          </a:p>
          <a:p>
            <a:endParaRPr lang="cs-CZ" dirty="0"/>
          </a:p>
          <a:p>
            <a:r>
              <a:rPr lang="cs-CZ" dirty="0"/>
              <a:t>Uživatel</a:t>
            </a:r>
            <a:r>
              <a:rPr lang="cs-CZ"/>
              <a:t>: </a:t>
            </a:r>
            <a:r>
              <a:rPr lang="cs-CZ" u="sng" smtClean="0"/>
              <a:t>gorecki.borec.cz</a:t>
            </a:r>
            <a:endParaRPr lang="cs-CZ" u="sng" dirty="0"/>
          </a:p>
          <a:p>
            <a:r>
              <a:rPr lang="cs-CZ" dirty="0"/>
              <a:t>Heslo: Gorecki1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Správce souborů (nebo)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Přístup přes FTP (</a:t>
            </a:r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commander</a:t>
            </a:r>
            <a:r>
              <a:rPr lang="cs-CZ" dirty="0"/>
              <a:t> nebo Průzkumník):</a:t>
            </a:r>
          </a:p>
          <a:p>
            <a:pPr marL="0" indent="0">
              <a:buNone/>
            </a:pPr>
            <a:r>
              <a:rPr lang="cs-CZ" dirty="0"/>
              <a:t>FTP: gorecki.webzdarma.cz</a:t>
            </a:r>
          </a:p>
          <a:p>
            <a:pPr marL="0" indent="0">
              <a:buNone/>
            </a:pPr>
            <a:r>
              <a:rPr lang="cs-CZ" dirty="0"/>
              <a:t>Jméno: gorecki.webzdarma.cz</a:t>
            </a:r>
          </a:p>
          <a:p>
            <a:pPr marL="0" indent="0">
              <a:buNone/>
            </a:pPr>
            <a:r>
              <a:rPr lang="cs-CZ" dirty="0"/>
              <a:t>Heslo: Gorecki1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Údaje pro nastavení DB:</a:t>
            </a:r>
          </a:p>
          <a:p>
            <a:pPr marL="0" indent="0">
              <a:buNone/>
            </a:pPr>
            <a:r>
              <a:rPr lang="cs-CZ" dirty="0" err="1"/>
              <a:t>Info</a:t>
            </a:r>
            <a:r>
              <a:rPr lang="cs-CZ" dirty="0"/>
              <a:t> a nastavení -&gt; nastavení </a:t>
            </a:r>
            <a:r>
              <a:rPr lang="cs-CZ" dirty="0" err="1"/>
              <a:t>mysql</a:t>
            </a:r>
            <a:r>
              <a:rPr lang="cs-CZ" dirty="0"/>
              <a:t> (aktivovat)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Přihlásit se do </a:t>
            </a:r>
            <a:r>
              <a:rPr lang="cs-CZ" dirty="0" err="1"/>
              <a:t>phpmyadmin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Webhosting</a:t>
            </a:r>
            <a:r>
              <a:rPr lang="cs-CZ" dirty="0"/>
              <a:t> placený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6632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http://www.</a:t>
            </a:r>
            <a:r>
              <a:rPr lang="cs-CZ" dirty="0" err="1">
                <a:hlinkClick r:id="rId2"/>
              </a:rPr>
              <a:t>cesky</a:t>
            </a:r>
            <a:r>
              <a:rPr lang="cs-CZ" dirty="0">
                <a:hlinkClick r:id="rId2"/>
              </a:rPr>
              <a:t>-</a:t>
            </a:r>
            <a:r>
              <a:rPr lang="cs-CZ" dirty="0" err="1">
                <a:hlinkClick r:id="rId2"/>
              </a:rPr>
              <a:t>hosting.cz</a:t>
            </a:r>
            <a:r>
              <a:rPr lang="cs-CZ" dirty="0">
                <a:hlinkClick r:id="rId2"/>
              </a:rPr>
              <a:t>/</a:t>
            </a:r>
            <a:endParaRPr lang="cs-CZ" dirty="0"/>
          </a:p>
          <a:p>
            <a:r>
              <a:rPr lang="cs-CZ" dirty="0">
                <a:hlinkClick r:id="rId3"/>
              </a:rPr>
              <a:t>http://www.</a:t>
            </a:r>
            <a:r>
              <a:rPr lang="cs-CZ" dirty="0" err="1">
                <a:hlinkClick r:id="rId3"/>
              </a:rPr>
              <a:t>webhosting</a:t>
            </a:r>
            <a:r>
              <a:rPr lang="cs-CZ" dirty="0">
                <a:hlinkClick r:id="rId3"/>
              </a:rPr>
              <a:t>-c4.cz/</a:t>
            </a:r>
            <a:endParaRPr lang="cs-CZ" dirty="0"/>
          </a:p>
          <a:p>
            <a:r>
              <a:rPr lang="cs-CZ" dirty="0">
                <a:hlinkClick r:id="rId4"/>
              </a:rPr>
              <a:t>http://www.</a:t>
            </a:r>
            <a:r>
              <a:rPr lang="cs-CZ" dirty="0" err="1">
                <a:hlinkClick r:id="rId4"/>
              </a:rPr>
              <a:t>profitux.cz</a:t>
            </a:r>
            <a:r>
              <a:rPr lang="cs-CZ" dirty="0">
                <a:hlinkClick r:id="rId4"/>
              </a:rPr>
              <a:t>/</a:t>
            </a:r>
            <a:endParaRPr lang="cs-CZ" dirty="0"/>
          </a:p>
          <a:p>
            <a:r>
              <a:rPr lang="cs-CZ" dirty="0">
                <a:hlinkClick r:id="rId5"/>
              </a:rPr>
              <a:t>http://www.</a:t>
            </a:r>
            <a:r>
              <a:rPr lang="cs-CZ" dirty="0" err="1">
                <a:hlinkClick r:id="rId5"/>
              </a:rPr>
              <a:t>hosting</a:t>
            </a:r>
            <a:r>
              <a:rPr lang="cs-CZ" dirty="0">
                <a:hlinkClick r:id="rId5"/>
              </a:rPr>
              <a:t>-zdarma.</a:t>
            </a:r>
            <a:r>
              <a:rPr lang="cs-CZ" dirty="0" err="1">
                <a:hlinkClick r:id="rId5"/>
              </a:rPr>
              <a:t>cz</a:t>
            </a:r>
            <a:r>
              <a:rPr lang="cs-CZ" dirty="0">
                <a:hlinkClick r:id="rId5"/>
              </a:rPr>
              <a:t>/</a:t>
            </a:r>
            <a:r>
              <a:rPr lang="cs-CZ" dirty="0"/>
              <a:t>  !!!</a:t>
            </a:r>
          </a:p>
          <a:p>
            <a:r>
              <a:rPr lang="cs-CZ" dirty="0">
                <a:hlinkClick r:id="rId6"/>
              </a:rPr>
              <a:t>http://www.web4u.cz/</a:t>
            </a:r>
            <a:endParaRPr lang="cs-CZ" dirty="0"/>
          </a:p>
          <a:p>
            <a:r>
              <a:rPr lang="cs-CZ" dirty="0">
                <a:hlinkClick r:id="rId7"/>
              </a:rPr>
              <a:t>http://www.</a:t>
            </a:r>
            <a:r>
              <a:rPr lang="cs-CZ" dirty="0" err="1">
                <a:hlinkClick r:id="rId7"/>
              </a:rPr>
              <a:t>onebit.cz</a:t>
            </a:r>
            <a:r>
              <a:rPr lang="cs-CZ" dirty="0">
                <a:hlinkClick r:id="rId7"/>
              </a:rPr>
              <a:t>/</a:t>
            </a:r>
            <a:endParaRPr lang="cs-CZ" dirty="0"/>
          </a:p>
          <a:p>
            <a:r>
              <a:rPr lang="cs-CZ" dirty="0">
                <a:hlinkClick r:id="rId8"/>
              </a:rPr>
              <a:t>http://www.active24.cz/</a:t>
            </a:r>
            <a:r>
              <a:rPr lang="cs-CZ" dirty="0" err="1">
                <a:hlinkClick r:id="rId8"/>
              </a:rPr>
              <a:t>cz</a:t>
            </a:r>
            <a:r>
              <a:rPr lang="cs-CZ" dirty="0">
                <a:hlinkClick r:id="rId8"/>
              </a:rPr>
              <a:t>/</a:t>
            </a:r>
            <a:r>
              <a:rPr lang="cs-CZ" dirty="0" err="1">
                <a:hlinkClick r:id="rId8"/>
              </a:rPr>
              <a:t>webhosting</a:t>
            </a:r>
            <a:r>
              <a:rPr lang="cs-CZ" dirty="0">
                <a:hlinkClick r:id="rId8"/>
              </a:rPr>
              <a:t>/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Obsluha DB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is_localhost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$whitelist = array( '127.0.0.1', '::1' );</a:t>
            </a:r>
          </a:p>
          <a:p>
            <a:pPr marL="0" indent="0">
              <a:buNone/>
            </a:pPr>
            <a:r>
              <a:rPr lang="en-US" dirty="0"/>
              <a:t>    if( </a:t>
            </a:r>
            <a:r>
              <a:rPr lang="en-US" dirty="0" err="1"/>
              <a:t>in_array</a:t>
            </a:r>
            <a:r>
              <a:rPr lang="en-US" dirty="0"/>
              <a:t>( $_SERVER['REMOTE_ADDR'], $whitelist) )</a:t>
            </a:r>
          </a:p>
          <a:p>
            <a:pPr marL="0" indent="0">
              <a:buNone/>
            </a:pPr>
            <a:r>
              <a:rPr lang="en-US" dirty="0"/>
              <a:t>        return true;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7574988"/>
      </p:ext>
    </p:extLst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Obsluha DB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62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 err="1"/>
              <a:t>if</a:t>
            </a:r>
            <a:r>
              <a:rPr lang="cs-CZ" sz="1600" dirty="0"/>
              <a:t> (</a:t>
            </a:r>
            <a:r>
              <a:rPr lang="cs-CZ" sz="1600" dirty="0" err="1"/>
              <a:t>is_localhost</a:t>
            </a:r>
            <a:r>
              <a:rPr lang="cs-CZ" sz="1600" dirty="0"/>
              <a:t>()) {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$link =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mysqli_connect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("</a:t>
            </a:r>
            <a:r>
              <a:rPr lang="cs-CZ" sz="1600" b="1" dirty="0" err="1">
                <a:solidFill>
                  <a:schemeClr val="bg2">
                    <a:lumMod val="25000"/>
                  </a:schemeClr>
                </a:solidFill>
              </a:rPr>
              <a:t>localhost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", "</a:t>
            </a:r>
            <a:r>
              <a:rPr lang="cs-CZ" sz="1600" b="1" dirty="0" err="1">
                <a:solidFill>
                  <a:schemeClr val="bg2">
                    <a:lumMod val="25000"/>
                  </a:schemeClr>
                </a:solidFill>
              </a:rPr>
              <a:t>root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");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/*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check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connection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*/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if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mysqli_connect_errno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()) {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   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printf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("Chyba při připojování na databázi: %s\n",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mysqli_connect_error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());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    exit();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}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mysqli_select_db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($link, "</a:t>
            </a:r>
            <a:r>
              <a:rPr lang="cs-CZ" sz="1600" b="1" dirty="0" err="1">
                <a:solidFill>
                  <a:schemeClr val="bg2">
                    <a:lumMod val="25000"/>
                  </a:schemeClr>
                </a:solidFill>
              </a:rPr>
              <a:t>jmeno_db_local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")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or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bg2">
                    <a:lumMod val="25000"/>
                  </a:schemeClr>
                </a:solidFill>
              </a:rPr>
              <a:t>die</a:t>
            </a:r>
            <a:r>
              <a:rPr lang="cs-CZ" sz="1600" dirty="0">
                <a:solidFill>
                  <a:schemeClr val="bg2">
                    <a:lumMod val="25000"/>
                  </a:schemeClr>
                </a:solidFill>
              </a:rPr>
              <a:t>("Nelze vybrat databázi");</a:t>
            </a:r>
          </a:p>
          <a:p>
            <a:pPr marL="0" indent="0">
              <a:buNone/>
            </a:pPr>
            <a:r>
              <a:rPr lang="cs-CZ" sz="1600" dirty="0"/>
              <a:t>} </a:t>
            </a:r>
            <a:r>
              <a:rPr lang="cs-CZ" sz="1600" dirty="0" err="1"/>
              <a:t>else</a:t>
            </a:r>
            <a:r>
              <a:rPr lang="cs-CZ" sz="1600" dirty="0"/>
              <a:t> {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$link = </a:t>
            </a:r>
            <a:r>
              <a:rPr lang="cs-CZ" sz="1600" dirty="0" err="1">
                <a:solidFill>
                  <a:srgbClr val="7030A0"/>
                </a:solidFill>
              </a:rPr>
              <a:t>mysqli_connect</a:t>
            </a:r>
            <a:r>
              <a:rPr lang="cs-CZ" sz="1600" dirty="0">
                <a:solidFill>
                  <a:srgbClr val="7030A0"/>
                </a:solidFill>
              </a:rPr>
              <a:t>("</a:t>
            </a:r>
            <a:r>
              <a:rPr lang="cs-CZ" sz="1600" b="1" dirty="0">
                <a:solidFill>
                  <a:srgbClr val="7030A0"/>
                </a:solidFill>
              </a:rPr>
              <a:t>sql2.webzdarma.cz</a:t>
            </a:r>
            <a:r>
              <a:rPr lang="cs-CZ" sz="1600" dirty="0">
                <a:solidFill>
                  <a:srgbClr val="7030A0"/>
                </a:solidFill>
              </a:rPr>
              <a:t>", "</a:t>
            </a:r>
            <a:r>
              <a:rPr lang="cs-CZ" sz="1600" b="1" dirty="0" err="1">
                <a:solidFill>
                  <a:srgbClr val="7030A0"/>
                </a:solidFill>
              </a:rPr>
              <a:t>uziv_jmeno</a:t>
            </a:r>
            <a:r>
              <a:rPr lang="cs-CZ" sz="1600" dirty="0">
                <a:solidFill>
                  <a:srgbClr val="7030A0"/>
                </a:solidFill>
              </a:rPr>
              <a:t>", "</a:t>
            </a:r>
            <a:r>
              <a:rPr lang="cs-CZ" sz="1600" b="1" dirty="0" err="1">
                <a:solidFill>
                  <a:srgbClr val="7030A0"/>
                </a:solidFill>
              </a:rPr>
              <a:t>uziv_heslo</a:t>
            </a:r>
            <a:r>
              <a:rPr lang="cs-CZ" sz="1600" dirty="0">
                <a:solidFill>
                  <a:srgbClr val="7030A0"/>
                </a:solidFill>
              </a:rPr>
              <a:t>");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/* </a:t>
            </a:r>
            <a:r>
              <a:rPr lang="cs-CZ" sz="1600" dirty="0" err="1">
                <a:solidFill>
                  <a:srgbClr val="7030A0"/>
                </a:solidFill>
              </a:rPr>
              <a:t>check</a:t>
            </a:r>
            <a:r>
              <a:rPr lang="cs-CZ" sz="1600" dirty="0">
                <a:solidFill>
                  <a:srgbClr val="7030A0"/>
                </a:solidFill>
              </a:rPr>
              <a:t> </a:t>
            </a:r>
            <a:r>
              <a:rPr lang="cs-CZ" sz="1600" dirty="0" err="1">
                <a:solidFill>
                  <a:srgbClr val="7030A0"/>
                </a:solidFill>
              </a:rPr>
              <a:t>connection</a:t>
            </a:r>
            <a:r>
              <a:rPr lang="cs-CZ" sz="1600" dirty="0">
                <a:solidFill>
                  <a:srgbClr val="7030A0"/>
                </a:solidFill>
              </a:rPr>
              <a:t> */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</a:t>
            </a:r>
            <a:r>
              <a:rPr lang="cs-CZ" sz="1600" dirty="0" err="1">
                <a:solidFill>
                  <a:srgbClr val="7030A0"/>
                </a:solidFill>
              </a:rPr>
              <a:t>if</a:t>
            </a:r>
            <a:r>
              <a:rPr lang="cs-CZ" sz="1600" dirty="0">
                <a:solidFill>
                  <a:srgbClr val="7030A0"/>
                </a:solidFill>
              </a:rPr>
              <a:t> (</a:t>
            </a:r>
            <a:r>
              <a:rPr lang="cs-CZ" sz="1600" dirty="0" err="1">
                <a:solidFill>
                  <a:srgbClr val="7030A0"/>
                </a:solidFill>
              </a:rPr>
              <a:t>mysqli_connect_errno</a:t>
            </a:r>
            <a:r>
              <a:rPr lang="cs-CZ" sz="1600" dirty="0">
                <a:solidFill>
                  <a:srgbClr val="7030A0"/>
                </a:solidFill>
              </a:rPr>
              <a:t>()) {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    </a:t>
            </a:r>
            <a:r>
              <a:rPr lang="cs-CZ" sz="1600" dirty="0" err="1">
                <a:solidFill>
                  <a:srgbClr val="7030A0"/>
                </a:solidFill>
              </a:rPr>
              <a:t>printf</a:t>
            </a:r>
            <a:r>
              <a:rPr lang="cs-CZ" sz="1600" dirty="0">
                <a:solidFill>
                  <a:srgbClr val="7030A0"/>
                </a:solidFill>
              </a:rPr>
              <a:t>("Chyba při připojování na databázi: %s\n", </a:t>
            </a:r>
            <a:r>
              <a:rPr lang="cs-CZ" sz="1600" dirty="0" err="1">
                <a:solidFill>
                  <a:srgbClr val="7030A0"/>
                </a:solidFill>
              </a:rPr>
              <a:t>mysqli_connect_error</a:t>
            </a:r>
            <a:r>
              <a:rPr lang="cs-CZ" sz="1600" dirty="0">
                <a:solidFill>
                  <a:srgbClr val="7030A0"/>
                </a:solidFill>
              </a:rPr>
              <a:t>());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    exit();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}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7030A0"/>
                </a:solidFill>
              </a:rPr>
              <a:t>    </a:t>
            </a:r>
            <a:r>
              <a:rPr lang="cs-CZ" sz="1600" dirty="0" err="1">
                <a:solidFill>
                  <a:srgbClr val="7030A0"/>
                </a:solidFill>
              </a:rPr>
              <a:t>mysqli_select_db</a:t>
            </a:r>
            <a:r>
              <a:rPr lang="cs-CZ" sz="1600" dirty="0">
                <a:solidFill>
                  <a:srgbClr val="7030A0"/>
                </a:solidFill>
              </a:rPr>
              <a:t>($link, "</a:t>
            </a:r>
            <a:r>
              <a:rPr lang="cs-CZ" sz="1600" b="1" dirty="0" err="1">
                <a:solidFill>
                  <a:srgbClr val="7030A0"/>
                </a:solidFill>
              </a:rPr>
              <a:t>jmeno_db_hosting</a:t>
            </a:r>
            <a:r>
              <a:rPr lang="cs-CZ" sz="1600" dirty="0">
                <a:solidFill>
                  <a:srgbClr val="7030A0"/>
                </a:solidFill>
              </a:rPr>
              <a:t>") </a:t>
            </a:r>
            <a:r>
              <a:rPr lang="cs-CZ" sz="1600" dirty="0" err="1">
                <a:solidFill>
                  <a:srgbClr val="7030A0"/>
                </a:solidFill>
              </a:rPr>
              <a:t>or</a:t>
            </a:r>
            <a:r>
              <a:rPr lang="cs-CZ" sz="1600" dirty="0">
                <a:solidFill>
                  <a:srgbClr val="7030A0"/>
                </a:solidFill>
              </a:rPr>
              <a:t> </a:t>
            </a:r>
            <a:r>
              <a:rPr lang="cs-CZ" sz="1600" dirty="0" err="1">
                <a:solidFill>
                  <a:srgbClr val="7030A0"/>
                </a:solidFill>
              </a:rPr>
              <a:t>die</a:t>
            </a:r>
            <a:r>
              <a:rPr lang="cs-CZ" sz="1600" dirty="0">
                <a:solidFill>
                  <a:srgbClr val="7030A0"/>
                </a:solidFill>
              </a:rPr>
              <a:t>("Nelze vybrat databázi");</a:t>
            </a:r>
          </a:p>
          <a:p>
            <a:pPr marL="0" indent="0">
              <a:buNone/>
            </a:pPr>
            <a:r>
              <a:rPr lang="cs-CZ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2219662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Obsluha DB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380437"/>
            <a:ext cx="80772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cs-CZ" sz="2400" dirty="0" err="1"/>
              <a:t>mysql_query</a:t>
            </a:r>
            <a:r>
              <a:rPr lang="en-US" sz="2400" dirty="0"/>
              <a:t>($query)</a:t>
            </a:r>
            <a:r>
              <a:rPr lang="cs-CZ" sz="2400" dirty="0"/>
              <a:t> 	-&gt; </a:t>
            </a:r>
            <a:r>
              <a:rPr lang="cs-CZ" sz="2400" dirty="0" err="1"/>
              <a:t>mysql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cs-CZ" sz="2400" dirty="0"/>
              <a:t>_</a:t>
            </a:r>
            <a:r>
              <a:rPr lang="cs-CZ" sz="2400" dirty="0" err="1"/>
              <a:t>query</a:t>
            </a:r>
            <a:r>
              <a:rPr lang="cs-CZ" sz="2400" dirty="0"/>
              <a:t>(</a:t>
            </a:r>
            <a:r>
              <a:rPr lang="en-US" sz="2400" dirty="0">
                <a:solidFill>
                  <a:srgbClr val="FF0000"/>
                </a:solidFill>
              </a:rPr>
              <a:t>$link, </a:t>
            </a:r>
            <a:r>
              <a:rPr lang="en-US" sz="2400" dirty="0"/>
              <a:t>$query)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cs-CZ" sz="2400" dirty="0" err="1"/>
              <a:t>mysql</a:t>
            </a:r>
            <a:r>
              <a:rPr lang="cs-CZ" sz="2400" dirty="0"/>
              <a:t>_… j</a:t>
            </a:r>
            <a:r>
              <a:rPr lang="en-US" sz="2400" dirty="0"/>
              <a:t>e deprecated    </a:t>
            </a:r>
            <a:r>
              <a:rPr lang="cs-CZ" sz="2400" dirty="0"/>
              <a:t>	-&gt; nahradit za </a:t>
            </a:r>
            <a:r>
              <a:rPr lang="cs-CZ" sz="2400" dirty="0" err="1"/>
              <a:t>mysql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cs-CZ" sz="2400" dirty="0"/>
              <a:t>_...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Výjimka: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1014760" y="3986319"/>
            <a:ext cx="626698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err="1"/>
              <a:t>function</a:t>
            </a:r>
            <a:r>
              <a:rPr lang="cs-CZ" sz="1400" dirty="0"/>
              <a:t> </a:t>
            </a:r>
            <a:r>
              <a:rPr lang="cs-CZ" sz="1400" b="1" dirty="0" err="1"/>
              <a:t>mysqli_result</a:t>
            </a:r>
            <a:r>
              <a:rPr lang="cs-CZ" sz="1400" dirty="0"/>
              <a:t>($res,$</a:t>
            </a:r>
            <a:r>
              <a:rPr lang="cs-CZ" sz="1400" dirty="0" err="1"/>
              <a:t>row</a:t>
            </a:r>
            <a:r>
              <a:rPr lang="cs-CZ" sz="1400" dirty="0"/>
              <a:t>=0,$col=0){ </a:t>
            </a:r>
          </a:p>
          <a:p>
            <a:r>
              <a:rPr lang="cs-CZ" sz="1400" dirty="0"/>
              <a:t>    $</a:t>
            </a:r>
            <a:r>
              <a:rPr lang="cs-CZ" sz="1400" dirty="0" err="1"/>
              <a:t>numrows</a:t>
            </a:r>
            <a:r>
              <a:rPr lang="cs-CZ" sz="1400" dirty="0"/>
              <a:t> = </a:t>
            </a:r>
            <a:r>
              <a:rPr lang="cs-CZ" sz="1400" dirty="0" err="1"/>
              <a:t>mysqli_num_rows</a:t>
            </a:r>
            <a:r>
              <a:rPr lang="cs-CZ" sz="1400" dirty="0"/>
              <a:t>($res); </a:t>
            </a:r>
          </a:p>
          <a:p>
            <a:r>
              <a:rPr lang="cs-CZ" sz="1400" dirty="0"/>
              <a:t>    </a:t>
            </a:r>
            <a:r>
              <a:rPr lang="cs-CZ" sz="1400" dirty="0" err="1"/>
              <a:t>if</a:t>
            </a:r>
            <a:r>
              <a:rPr lang="cs-CZ" sz="1400" dirty="0"/>
              <a:t> ($</a:t>
            </a:r>
            <a:r>
              <a:rPr lang="cs-CZ" sz="1400" dirty="0" err="1"/>
              <a:t>numrows</a:t>
            </a:r>
            <a:r>
              <a:rPr lang="cs-CZ" sz="1400" dirty="0"/>
              <a:t> &amp;&amp; $</a:t>
            </a:r>
            <a:r>
              <a:rPr lang="cs-CZ" sz="1400" dirty="0" err="1"/>
              <a:t>row</a:t>
            </a:r>
            <a:r>
              <a:rPr lang="cs-CZ" sz="1400" dirty="0"/>
              <a:t> &lt;= ($numrows-1) &amp;&amp; $</a:t>
            </a:r>
            <a:r>
              <a:rPr lang="cs-CZ" sz="1400" dirty="0" err="1"/>
              <a:t>row</a:t>
            </a:r>
            <a:r>
              <a:rPr lang="cs-CZ" sz="1400" dirty="0"/>
              <a:t> &gt;=0){</a:t>
            </a:r>
          </a:p>
          <a:p>
            <a:r>
              <a:rPr lang="cs-CZ" sz="1400" dirty="0"/>
              <a:t>        </a:t>
            </a:r>
            <a:r>
              <a:rPr lang="cs-CZ" sz="1400" dirty="0" err="1"/>
              <a:t>mysqli_data_seek</a:t>
            </a:r>
            <a:r>
              <a:rPr lang="cs-CZ" sz="1400" dirty="0"/>
              <a:t>($res,$</a:t>
            </a:r>
            <a:r>
              <a:rPr lang="cs-CZ" sz="1400" dirty="0" err="1"/>
              <a:t>row</a:t>
            </a:r>
            <a:r>
              <a:rPr lang="cs-CZ" sz="1400" dirty="0"/>
              <a:t>);</a:t>
            </a:r>
          </a:p>
          <a:p>
            <a:r>
              <a:rPr lang="cs-CZ" sz="1400" dirty="0"/>
              <a:t>        $</a:t>
            </a:r>
            <a:r>
              <a:rPr lang="cs-CZ" sz="1400" dirty="0" err="1"/>
              <a:t>resrow</a:t>
            </a:r>
            <a:r>
              <a:rPr lang="cs-CZ" sz="1400" dirty="0"/>
              <a:t> = (</a:t>
            </a:r>
            <a:r>
              <a:rPr lang="cs-CZ" sz="1400" dirty="0" err="1"/>
              <a:t>is_numeric</a:t>
            </a:r>
            <a:r>
              <a:rPr lang="cs-CZ" sz="1400" dirty="0"/>
              <a:t>($</a:t>
            </a:r>
            <a:r>
              <a:rPr lang="cs-CZ" sz="1400" dirty="0" err="1"/>
              <a:t>col</a:t>
            </a:r>
            <a:r>
              <a:rPr lang="cs-CZ" sz="1400" dirty="0"/>
              <a:t>)) ? </a:t>
            </a:r>
            <a:r>
              <a:rPr lang="cs-CZ" sz="1400" dirty="0" err="1"/>
              <a:t>mysqli_fetch_row</a:t>
            </a:r>
            <a:r>
              <a:rPr lang="cs-CZ" sz="1400" dirty="0"/>
              <a:t>($res) : </a:t>
            </a:r>
            <a:r>
              <a:rPr lang="cs-CZ" sz="1400" dirty="0" err="1"/>
              <a:t>mysqli_fetch_assoc</a:t>
            </a:r>
            <a:r>
              <a:rPr lang="cs-CZ" sz="1400" dirty="0"/>
              <a:t>($res);</a:t>
            </a:r>
          </a:p>
          <a:p>
            <a:r>
              <a:rPr lang="cs-CZ" sz="1400" dirty="0"/>
              <a:t>        </a:t>
            </a:r>
            <a:r>
              <a:rPr lang="cs-CZ" sz="1400" dirty="0" err="1"/>
              <a:t>if</a:t>
            </a:r>
            <a:r>
              <a:rPr lang="cs-CZ" sz="1400" dirty="0"/>
              <a:t> (</a:t>
            </a:r>
            <a:r>
              <a:rPr lang="cs-CZ" sz="1400" dirty="0" err="1"/>
              <a:t>isset</a:t>
            </a:r>
            <a:r>
              <a:rPr lang="cs-CZ" sz="1400" dirty="0"/>
              <a:t>($</a:t>
            </a:r>
            <a:r>
              <a:rPr lang="cs-CZ" sz="1400" dirty="0" err="1"/>
              <a:t>resrow</a:t>
            </a:r>
            <a:r>
              <a:rPr lang="cs-CZ" sz="1400" dirty="0"/>
              <a:t>[$</a:t>
            </a:r>
            <a:r>
              <a:rPr lang="cs-CZ" sz="1400" dirty="0" err="1"/>
              <a:t>col</a:t>
            </a:r>
            <a:r>
              <a:rPr lang="cs-CZ" sz="1400" dirty="0"/>
              <a:t>])){</a:t>
            </a:r>
          </a:p>
          <a:p>
            <a:r>
              <a:rPr lang="cs-CZ" sz="1400" dirty="0"/>
              <a:t>            return $</a:t>
            </a:r>
            <a:r>
              <a:rPr lang="cs-CZ" sz="1400" dirty="0" err="1"/>
              <a:t>resrow</a:t>
            </a:r>
            <a:r>
              <a:rPr lang="cs-CZ" sz="1400" dirty="0"/>
              <a:t>[$</a:t>
            </a:r>
            <a:r>
              <a:rPr lang="cs-CZ" sz="1400" dirty="0" err="1"/>
              <a:t>col</a:t>
            </a:r>
            <a:r>
              <a:rPr lang="cs-CZ" sz="1400" dirty="0"/>
              <a:t>];</a:t>
            </a:r>
          </a:p>
          <a:p>
            <a:r>
              <a:rPr lang="cs-CZ" sz="1400" dirty="0"/>
              <a:t>        }</a:t>
            </a:r>
          </a:p>
          <a:p>
            <a:r>
              <a:rPr lang="cs-CZ" sz="1400" dirty="0"/>
              <a:t>    }</a:t>
            </a:r>
          </a:p>
          <a:p>
            <a:r>
              <a:rPr lang="cs-CZ" sz="1400" dirty="0"/>
              <a:t>    return </a:t>
            </a:r>
            <a:r>
              <a:rPr lang="cs-CZ" sz="1400" dirty="0" err="1"/>
              <a:t>false</a:t>
            </a:r>
            <a:r>
              <a:rPr lang="cs-CZ" sz="1400" dirty="0"/>
              <a:t>;</a:t>
            </a:r>
          </a:p>
          <a:p>
            <a:r>
              <a:rPr lang="cs-CZ" sz="1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4330422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1330</TotalTime>
  <Words>466</Words>
  <Application>Microsoft Office PowerPoint</Application>
  <PresentationFormat>Předvádění na obrazovce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Tahoma</vt:lpstr>
      <vt:lpstr>Training</vt:lpstr>
      <vt:lpstr>Portálové systémy</vt:lpstr>
      <vt:lpstr>Webhosting</vt:lpstr>
      <vt:lpstr>Webhosting - správci</vt:lpstr>
      <vt:lpstr>Webhosting - registrace</vt:lpstr>
      <vt:lpstr>Webhosting zdarma</vt:lpstr>
      <vt:lpstr>Webhosting placený </vt:lpstr>
      <vt:lpstr>Obsluha DB (1)</vt:lpstr>
      <vt:lpstr>Obsluha DB (2)</vt:lpstr>
      <vt:lpstr>Obsluha DB (3)</vt:lpstr>
      <vt:lpstr>Obsluha DB (4)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Jan Górecki</cp:lastModifiedBy>
  <cp:revision>175</cp:revision>
  <dcterms:created xsi:type="dcterms:W3CDTF">2009-09-17T16:58:41Z</dcterms:created>
  <dcterms:modified xsi:type="dcterms:W3CDTF">2020-12-07T07:20:14Z</dcterms:modified>
</cp:coreProperties>
</file>