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794500" cy="9906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7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B39FA1-1766-46EC-B42E-AF574D547973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0E647-31CE-43EC-A32E-BF3437BFB98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8268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latinLnBrk="0">
              <a:defRPr lang="cs-CZ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10.12.2019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odesilatel@seznam.cz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/>
              <a:t>Portálové 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12</a:t>
            </a:r>
          </a:p>
          <a:p>
            <a:pPr algn="ctr"/>
            <a:endParaRPr lang="cs-CZ" sz="24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Jan Górecki</a:t>
            </a:r>
            <a:br>
              <a:rPr lang="cs-CZ" sz="1600" dirty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Odeslání mailu v PHP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24898"/>
          </a:xfrm>
        </p:spPr>
        <p:txBody>
          <a:bodyPr anchor="ctr"/>
          <a:lstStyle/>
          <a:p>
            <a:pPr marL="0" indent="0" defTabSz="538163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mail</a:t>
            </a:r>
            <a:r>
              <a:rPr lang="cs-CZ" dirty="0"/>
              <a:t> (</a:t>
            </a:r>
            <a:r>
              <a:rPr lang="en-US" dirty="0"/>
              <a:t>	</a:t>
            </a:r>
            <a:r>
              <a:rPr lang="cs-CZ" dirty="0" err="1"/>
              <a:t>adresa_příjemce</a:t>
            </a:r>
            <a:r>
              <a:rPr lang="cs-CZ" dirty="0"/>
              <a:t>, </a:t>
            </a:r>
            <a:endParaRPr lang="en-US" dirty="0"/>
          </a:p>
          <a:p>
            <a:pPr marL="0" indent="0" defTabSz="538163">
              <a:buNone/>
            </a:pPr>
            <a:r>
              <a:rPr lang="en-US" dirty="0"/>
              <a:t>		</a:t>
            </a:r>
            <a:r>
              <a:rPr lang="cs-CZ" dirty="0" err="1"/>
              <a:t>předmět_zprávy</a:t>
            </a:r>
            <a:r>
              <a:rPr lang="cs-CZ" dirty="0"/>
              <a:t>, </a:t>
            </a:r>
            <a:endParaRPr lang="en-US" dirty="0"/>
          </a:p>
          <a:p>
            <a:pPr marL="0" indent="0" defTabSz="538163">
              <a:buNone/>
            </a:pPr>
            <a:r>
              <a:rPr lang="en-US" dirty="0"/>
              <a:t>		</a:t>
            </a:r>
            <a:r>
              <a:rPr lang="cs-CZ" dirty="0" err="1"/>
              <a:t>text_zprávy</a:t>
            </a:r>
            <a:r>
              <a:rPr lang="cs-CZ" dirty="0"/>
              <a:t>,</a:t>
            </a:r>
            <a:endParaRPr lang="en-US" dirty="0"/>
          </a:p>
          <a:p>
            <a:pPr marL="0" indent="0" defTabSz="538163">
              <a:buNone/>
            </a:pPr>
            <a:r>
              <a:rPr lang="en-US" dirty="0"/>
              <a:t>		</a:t>
            </a:r>
            <a:r>
              <a:rPr lang="cs-CZ" dirty="0" err="1"/>
              <a:t>dodatečné_hlavičky_mailu</a:t>
            </a:r>
            <a:r>
              <a:rPr lang="cs-CZ" dirty="0"/>
              <a:t>)</a:t>
            </a:r>
            <a:endParaRPr lang="en-US" dirty="0"/>
          </a:p>
          <a:p>
            <a:pPr marL="0" indent="0" defTabSz="538163">
              <a:buNone/>
            </a:pPr>
            <a:endParaRPr lang="en-US" dirty="0"/>
          </a:p>
          <a:p>
            <a:pPr marL="0" indent="0" defTabSz="538163">
              <a:buNone/>
            </a:pPr>
            <a:endParaRPr lang="en-US" sz="2400" dirty="0"/>
          </a:p>
          <a:p>
            <a:pPr marL="0" indent="0" defTabSz="538163">
              <a:buNone/>
            </a:pPr>
            <a:r>
              <a:rPr lang="cs-CZ" sz="2400" dirty="0"/>
              <a:t>Poslední čtvrtý parametr může chybět.</a:t>
            </a:r>
          </a:p>
        </p:txBody>
      </p:sp>
    </p:spTree>
    <p:extLst>
      <p:ext uri="{BB962C8B-B14F-4D97-AF65-F5344CB8AC3E}">
        <p14:creationId xmlns:p14="http://schemas.microsoft.com/office/powerpoint/2010/main" val="2986168119"/>
      </p:ext>
    </p:extLst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</a:t>
            </a:r>
            <a:r>
              <a:rPr lang="cs-CZ" dirty="0" err="1"/>
              <a:t>říklad</a:t>
            </a:r>
            <a:r>
              <a:rPr lang="cs-CZ" dirty="0"/>
              <a:t> č.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58705"/>
            <a:ext cx="8077200" cy="5190886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&lt;</a:t>
            </a:r>
            <a:r>
              <a:rPr lang="cs-CZ" dirty="0" err="1"/>
              <a:t>html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</a:t>
            </a:r>
            <a:r>
              <a:rPr lang="cs-CZ" dirty="0" err="1"/>
              <a:t>title</a:t>
            </a:r>
            <a:r>
              <a:rPr lang="cs-CZ" dirty="0"/>
              <a:t>&gt;Příklad 1. z 19. dílu&lt;/</a:t>
            </a:r>
            <a:r>
              <a:rPr lang="cs-CZ" dirty="0" err="1"/>
              <a:t>title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&lt;meta http-</a:t>
            </a:r>
            <a:r>
              <a:rPr lang="cs-CZ" dirty="0" err="1"/>
              <a:t>equiv</a:t>
            </a:r>
            <a:r>
              <a:rPr lang="cs-CZ" dirty="0"/>
              <a:t>="</a:t>
            </a:r>
            <a:r>
              <a:rPr lang="cs-CZ" dirty="0" err="1"/>
              <a:t>Content</a:t>
            </a:r>
            <a:r>
              <a:rPr lang="cs-CZ" dirty="0"/>
              <a:t>-Type" </a:t>
            </a:r>
            <a:r>
              <a:rPr lang="cs-CZ" dirty="0" err="1"/>
              <a:t>content</a:t>
            </a:r>
            <a:r>
              <a:rPr lang="cs-CZ" dirty="0"/>
              <a:t>="text/</a:t>
            </a:r>
            <a:r>
              <a:rPr lang="cs-CZ" dirty="0" err="1"/>
              <a:t>html</a:t>
            </a:r>
            <a:r>
              <a:rPr lang="cs-CZ" dirty="0"/>
              <a:t>; </a:t>
            </a:r>
            <a:r>
              <a:rPr lang="cs-CZ" dirty="0" err="1"/>
              <a:t>charset</a:t>
            </a:r>
            <a:r>
              <a:rPr lang="cs-CZ" dirty="0"/>
              <a:t>=windows-1250"&gt;</a:t>
            </a:r>
          </a:p>
          <a:p>
            <a:pPr marL="0" indent="0">
              <a:buNone/>
            </a:pPr>
            <a:r>
              <a:rPr lang="cs-CZ" dirty="0"/>
              <a:t>&lt;/</a:t>
            </a:r>
            <a:r>
              <a:rPr lang="cs-CZ" dirty="0" err="1"/>
              <a:t>head</a:t>
            </a:r>
            <a:r>
              <a:rPr lang="cs-CZ" dirty="0"/>
              <a:t>&gt;</a:t>
            </a:r>
          </a:p>
          <a:p>
            <a:pPr marL="0" indent="0">
              <a:buNone/>
            </a:pPr>
            <a:r>
              <a:rPr lang="cs-CZ" dirty="0"/>
              <a:t>&lt;body&gt;</a:t>
            </a:r>
            <a:r>
              <a:rPr lang="en-US" dirty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&lt;?</a:t>
            </a:r>
            <a:r>
              <a:rPr lang="cs-CZ" dirty="0" err="1"/>
              <a:t>php</a:t>
            </a: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$email =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'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vase.adresa@neco.cz';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$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vysledek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= mail($email, 'Předmět mailu', 'Text mailu');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dirty="0" err="1"/>
              <a:t>if</a:t>
            </a:r>
            <a:r>
              <a:rPr lang="cs-CZ" dirty="0"/>
              <a:t> ($</a:t>
            </a:r>
            <a:r>
              <a:rPr lang="cs-CZ" dirty="0" err="1"/>
              <a:t>vysledek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    echo 'Mail úspěšně odeslán';</a:t>
            </a:r>
          </a:p>
          <a:p>
            <a:pPr marL="0" indent="0">
              <a:buNone/>
            </a:pPr>
            <a:r>
              <a:rPr lang="cs-CZ" dirty="0"/>
              <a:t>  </a:t>
            </a:r>
            <a:r>
              <a:rPr lang="cs-CZ" dirty="0" err="1"/>
              <a:t>else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echo 'Mail nebyl odeslán, nastala chyba';</a:t>
            </a:r>
          </a:p>
          <a:p>
            <a:pPr marL="0" indent="0">
              <a:buNone/>
            </a:pPr>
            <a:r>
              <a:rPr lang="cs-CZ" dirty="0"/>
              <a:t>?&gt;</a:t>
            </a:r>
          </a:p>
          <a:p>
            <a:pPr marL="0" indent="0">
              <a:buNone/>
            </a:pPr>
            <a:r>
              <a:rPr lang="cs-CZ" dirty="0"/>
              <a:t>&lt;/body&gt;</a:t>
            </a:r>
          </a:p>
          <a:p>
            <a:pPr marL="0" indent="0">
              <a:buNone/>
            </a:pPr>
            <a:r>
              <a:rPr lang="cs-CZ" dirty="0"/>
              <a:t>&lt;/</a:t>
            </a:r>
            <a:r>
              <a:rPr lang="cs-CZ" dirty="0" err="1"/>
              <a:t>html</a:t>
            </a:r>
            <a:r>
              <a:rPr lang="cs-CZ" dirty="0"/>
              <a:t>&gt;</a:t>
            </a:r>
            <a:r>
              <a:rPr lang="en-US" dirty="0"/>
              <a:t>'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3862327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</a:t>
            </a:r>
            <a:r>
              <a:rPr lang="cs-CZ" dirty="0" err="1"/>
              <a:t>íceřádkový</a:t>
            </a:r>
            <a:r>
              <a:rPr lang="cs-CZ" dirty="0"/>
              <a:t> mail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502729"/>
          </a:xfrm>
        </p:spPr>
        <p:txBody>
          <a:bodyPr anchor="ctr"/>
          <a:lstStyle/>
          <a:p>
            <a:pPr marL="0" indent="0">
              <a:buNone/>
            </a:pPr>
            <a:r>
              <a:rPr lang="cs-CZ" dirty="0"/>
              <a:t>$email = 'vase.adresa@neco.cz';</a:t>
            </a:r>
          </a:p>
          <a:p>
            <a:pPr marL="0" indent="0">
              <a:buNone/>
            </a:pPr>
            <a:r>
              <a:rPr lang="cs-CZ" dirty="0"/>
              <a:t>$</a:t>
            </a:r>
            <a:r>
              <a:rPr lang="cs-CZ" dirty="0" err="1"/>
              <a:t>vysledek</a:t>
            </a:r>
            <a:r>
              <a:rPr lang="cs-CZ" dirty="0"/>
              <a:t> = mail($email, 'Předmět mailu',  "Řádek 1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\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dirty="0" err="1"/>
              <a:t>Řádek</a:t>
            </a:r>
            <a:r>
              <a:rPr lang="cs-CZ" dirty="0"/>
              <a:t> 2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\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dirty="0" err="1"/>
              <a:t>Řádek</a:t>
            </a:r>
            <a:r>
              <a:rPr lang="cs-CZ" dirty="0"/>
              <a:t> 3")</a:t>
            </a:r>
          </a:p>
        </p:txBody>
      </p:sp>
    </p:spTree>
    <p:extLst>
      <p:ext uri="{BB962C8B-B14F-4D97-AF65-F5344CB8AC3E}">
        <p14:creationId xmlns:p14="http://schemas.microsoft.com/office/powerpoint/2010/main" val="2103939612"/>
      </p:ext>
    </p:extLst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Odeslání více příjemcům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15472"/>
          </a:xfrm>
        </p:spPr>
        <p:txBody>
          <a:bodyPr anchor="ctr"/>
          <a:lstStyle/>
          <a:p>
            <a:pPr marL="0" indent="0" defTabSz="688975">
              <a:buNone/>
            </a:pPr>
            <a:r>
              <a:rPr lang="cs-CZ" dirty="0"/>
              <a:t> $email =</a:t>
            </a:r>
            <a:r>
              <a:rPr lang="en-US" dirty="0"/>
              <a:t> </a:t>
            </a:r>
            <a:r>
              <a:rPr lang="cs-CZ" dirty="0"/>
              <a:t>'</a:t>
            </a:r>
            <a:r>
              <a:rPr lang="en-US" dirty="0"/>
              <a:t>	</a:t>
            </a:r>
            <a:r>
              <a:rPr lang="cs-CZ" dirty="0"/>
              <a:t>prvni.adresa@neco.cz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					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druha.adresa@neco.cz</a:t>
            </a:r>
            <a:r>
              <a:rPr lang="cs-CZ" dirty="0"/>
              <a:t>';</a:t>
            </a:r>
          </a:p>
          <a:p>
            <a:pPr marL="0" indent="0">
              <a:buNone/>
            </a:pPr>
            <a:r>
              <a:rPr lang="cs-CZ" dirty="0"/>
              <a:t> $</a:t>
            </a:r>
            <a:r>
              <a:rPr lang="cs-CZ" dirty="0" err="1"/>
              <a:t>vysledek</a:t>
            </a:r>
            <a:r>
              <a:rPr lang="cs-CZ" dirty="0"/>
              <a:t> = mail($email, </a:t>
            </a:r>
            <a:br>
              <a:rPr lang="en-US" dirty="0"/>
            </a:br>
            <a:r>
              <a:rPr lang="en-US" dirty="0"/>
              <a:t>		</a:t>
            </a:r>
            <a:r>
              <a:rPr lang="cs-CZ" dirty="0"/>
              <a:t>'Předmět mailu',</a:t>
            </a:r>
            <a:br>
              <a:rPr lang="en-US" dirty="0"/>
            </a:br>
            <a:r>
              <a:rPr lang="en-US" dirty="0"/>
              <a:t>		</a:t>
            </a:r>
            <a:r>
              <a:rPr lang="cs-CZ" dirty="0"/>
              <a:t>"Řádek 1\</a:t>
            </a:r>
            <a:r>
              <a:rPr lang="cs-CZ" dirty="0" err="1"/>
              <a:t>nŘádek</a:t>
            </a:r>
            <a:r>
              <a:rPr lang="cs-CZ" dirty="0"/>
              <a:t> 2\</a:t>
            </a:r>
            <a:r>
              <a:rPr lang="cs-CZ" dirty="0" err="1"/>
              <a:t>nŘádek</a:t>
            </a:r>
            <a:r>
              <a:rPr lang="cs-CZ" dirty="0"/>
              <a:t> 3");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dirty="0"/>
              <a:t>Je </a:t>
            </a:r>
            <a:r>
              <a:rPr lang="en-US" sz="2000" dirty="0" err="1"/>
              <a:t>mo</a:t>
            </a:r>
            <a:r>
              <a:rPr lang="cs-CZ" sz="2000" dirty="0" err="1"/>
              <a:t>žno</a:t>
            </a:r>
            <a:r>
              <a:rPr lang="cs-CZ" sz="2000" dirty="0"/>
              <a:t> i: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$email = 'Petr&lt;petr.zavadil@neco.cz&gt;'; </a:t>
            </a:r>
          </a:p>
        </p:txBody>
      </p:sp>
    </p:spTree>
    <p:extLst>
      <p:ext uri="{BB962C8B-B14F-4D97-AF65-F5344CB8AC3E}">
        <p14:creationId xmlns:p14="http://schemas.microsoft.com/office/powerpoint/2010/main" val="3809317901"/>
      </p:ext>
    </p:extLst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</a:t>
            </a:r>
            <a:r>
              <a:rPr lang="cs-CZ" dirty="0" err="1"/>
              <a:t>alší</a:t>
            </a:r>
            <a:r>
              <a:rPr lang="cs-CZ" dirty="0"/>
              <a:t> možnosti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cs-CZ" dirty="0"/>
              <a:t>$email = 'vase.adresa@neco.cz';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$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hlavicky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= "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From:janosik@neco.cz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\n";</a:t>
            </a:r>
          </a:p>
          <a:p>
            <a:pPr marL="0" indent="0">
              <a:buNone/>
            </a:pPr>
            <a:r>
              <a:rPr lang="cs-CZ" dirty="0"/>
              <a:t>$</a:t>
            </a:r>
            <a:r>
              <a:rPr lang="cs-CZ" dirty="0" err="1"/>
              <a:t>vysledek</a:t>
            </a:r>
            <a:r>
              <a:rPr lang="cs-CZ" dirty="0"/>
              <a:t> = mail($email, 'Předmět mailu',  "Text mailu",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$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hlavicky</a:t>
            </a:r>
            <a:r>
              <a:rPr lang="cs-CZ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4007083788"/>
      </p:ext>
    </p:extLst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Obsah zprávy v HTML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19088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dirty="0"/>
              <a:t>$to = "adresat@post.cz";</a:t>
            </a:r>
          </a:p>
          <a:p>
            <a:pPr marL="0" indent="0">
              <a:buNone/>
            </a:pPr>
            <a:r>
              <a:rPr lang="cs-CZ" dirty="0"/>
              <a:t>$</a:t>
            </a:r>
            <a:r>
              <a:rPr lang="cs-CZ" dirty="0" err="1"/>
              <a:t>subject</a:t>
            </a:r>
            <a:r>
              <a:rPr lang="cs-CZ" dirty="0"/>
              <a:t> = "Objednávka č. 25";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$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txt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= "Objednávka: &lt;br&gt;".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"&lt;br&gt;".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"*** Adresát: ***&lt;br&gt;".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"Jméno a příjmení: ".$_POST['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jmeno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']." ".$_POST['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prijmeni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']."&lt;br&gt;".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"Email: ".$_POST['email']."&lt;br&gt;".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"&lt;br&gt;";</a:t>
            </a:r>
          </a:p>
          <a:p>
            <a:pPr marL="0" indent="0">
              <a:buNone/>
            </a:pPr>
            <a:r>
              <a:rPr lang="cs-CZ" dirty="0"/>
              <a:t>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$</a:t>
            </a:r>
            <a:r>
              <a:rPr lang="cs-CZ" dirty="0" err="1"/>
              <a:t>headers</a:t>
            </a:r>
            <a:r>
              <a:rPr lang="cs-CZ" dirty="0"/>
              <a:t> =  "</a:t>
            </a:r>
            <a:r>
              <a:rPr lang="cs-CZ" dirty="0" err="1"/>
              <a:t>From</a:t>
            </a:r>
            <a:r>
              <a:rPr lang="cs-CZ" dirty="0"/>
              <a:t>: odesilatel@seznam.cz"."\r\n".</a:t>
            </a:r>
          </a:p>
          <a:p>
            <a:pPr marL="0" indent="0">
              <a:buNone/>
            </a:pPr>
            <a:r>
              <a:rPr lang="cs-CZ" dirty="0"/>
              <a:t>            "</a:t>
            </a:r>
            <a:r>
              <a:rPr lang="cs-CZ" dirty="0" err="1"/>
              <a:t>Bcc</a:t>
            </a:r>
            <a:r>
              <a:rPr lang="cs-CZ" dirty="0"/>
              <a:t>: skrytakopie@seznam.cz"."\r\n".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    "MIME-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Version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: 1.0"."\r\n".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            "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Content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-Type: text/</a:t>
            </a:r>
            <a:r>
              <a:rPr lang="cs-CZ" dirty="0" err="1">
                <a:solidFill>
                  <a:schemeClr val="accent6">
                    <a:lumMod val="75000"/>
                  </a:schemeClr>
                </a:solidFill>
              </a:rPr>
              <a:t>html;charset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=utf-8";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$</a:t>
            </a:r>
            <a:r>
              <a:rPr lang="cs-CZ" dirty="0" err="1"/>
              <a:t>vysledek</a:t>
            </a:r>
            <a:r>
              <a:rPr lang="cs-CZ" dirty="0"/>
              <a:t> = mail($to, $</a:t>
            </a:r>
            <a:r>
              <a:rPr lang="cs-CZ" dirty="0" err="1"/>
              <a:t>subject</a:t>
            </a:r>
            <a:r>
              <a:rPr lang="cs-CZ" dirty="0"/>
              <a:t>, $</a:t>
            </a:r>
            <a:r>
              <a:rPr lang="cs-CZ" dirty="0" err="1"/>
              <a:t>txt</a:t>
            </a:r>
            <a:r>
              <a:rPr lang="cs-CZ" dirty="0"/>
              <a:t>, $</a:t>
            </a:r>
            <a:r>
              <a:rPr lang="cs-CZ" dirty="0" err="1"/>
              <a:t>headers</a:t>
            </a:r>
            <a:r>
              <a:rPr lang="cs-CZ" dirty="0"/>
              <a:t>);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err="1"/>
              <a:t>if</a:t>
            </a:r>
            <a:r>
              <a:rPr lang="cs-CZ" dirty="0"/>
              <a:t> ($</a:t>
            </a:r>
            <a:r>
              <a:rPr lang="cs-CZ" dirty="0" err="1"/>
              <a:t>vysledek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    echo 'Objednávka byla vložena do systému. ';</a:t>
            </a:r>
          </a:p>
          <a:p>
            <a:pPr marL="0" indent="0">
              <a:buNone/>
            </a:pPr>
            <a:r>
              <a:rPr lang="cs-CZ" dirty="0"/>
              <a:t>      </a:t>
            </a:r>
            <a:r>
              <a:rPr lang="cs-CZ" dirty="0" err="1"/>
              <a:t>else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echo 'Nastal problém se zpracování </a:t>
            </a:r>
            <a:r>
              <a:rPr lang="cs-CZ" dirty="0" err="1"/>
              <a:t>objenávky</a:t>
            </a:r>
            <a:r>
              <a:rPr lang="cs-CZ" dirty="0"/>
              <a:t>.';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876693" y="4282068"/>
            <a:ext cx="3077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Pokud </a:t>
            </a:r>
            <a:r>
              <a:rPr lang="cs-CZ" dirty="0">
                <a:solidFill>
                  <a:srgbClr val="FF0000"/>
                </a:solidFill>
                <a:hlinkClick r:id="rId2"/>
              </a:rPr>
              <a:t>odesilatel@seznam.cz</a:t>
            </a:r>
            <a:r>
              <a:rPr lang="cs-CZ" dirty="0">
                <a:solidFill>
                  <a:srgbClr val="FF0000"/>
                </a:solidFill>
              </a:rPr>
              <a:t> neexistuje, mail nemusí být poslán </a:t>
            </a:r>
          </a:p>
        </p:txBody>
      </p:sp>
    </p:spTree>
    <p:extLst>
      <p:ext uri="{BB962C8B-B14F-4D97-AF65-F5344CB8AC3E}">
        <p14:creationId xmlns:p14="http://schemas.microsoft.com/office/powerpoint/2010/main" val="1714245220"/>
      </p:ext>
    </p:extLst>
  </p:cSld>
  <p:clrMapOvr>
    <a:masterClrMapping/>
  </p:clrMapOvr>
  <p:transition spd="slow">
    <p:wipe dir="d"/>
  </p:transition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1348</TotalTime>
  <Words>390</Words>
  <Application>Microsoft Office PowerPoint</Application>
  <PresentationFormat>Předvádění na obrazovce (4:3)</PresentationFormat>
  <Paragraphs>68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Tahoma</vt:lpstr>
      <vt:lpstr>Training</vt:lpstr>
      <vt:lpstr>Portálové systémy</vt:lpstr>
      <vt:lpstr>Odeslání mailu v PHP</vt:lpstr>
      <vt:lpstr>Příklad č. 1</vt:lpstr>
      <vt:lpstr>Víceřádkový mail</vt:lpstr>
      <vt:lpstr>Odeslání více příjemcům</vt:lpstr>
      <vt:lpstr>Další možnosti</vt:lpstr>
      <vt:lpstr>Obsah zprávy v HTML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student</cp:lastModifiedBy>
  <cp:revision>183</cp:revision>
  <dcterms:created xsi:type="dcterms:W3CDTF">2009-09-17T16:58:41Z</dcterms:created>
  <dcterms:modified xsi:type="dcterms:W3CDTF">2019-12-10T08:51:23Z</dcterms:modified>
</cp:coreProperties>
</file>