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60" r:id="rId5"/>
    <p:sldId id="261" r:id="rId6"/>
    <p:sldId id="262" r:id="rId7"/>
    <p:sldId id="259" r:id="rId8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190" autoAdjust="0"/>
    <p:restoredTop sz="91777" autoAdjust="0"/>
  </p:normalViewPr>
  <p:slideViewPr>
    <p:cSldViewPr>
      <p:cViewPr varScale="1">
        <p:scale>
          <a:sx n="63" d="100"/>
          <a:sy n="63" d="100"/>
        </p:scale>
        <p:origin x="-108" y="-6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104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EC8D14-38D3-4CE5-ABC8-90C0CFCCA4EE}" type="datetimeFigureOut">
              <a:rPr lang="cs-CZ" smtClean="0"/>
              <a:pPr/>
              <a:t>31.10.2008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B382021-D917-4364-AAD4-428CCAA8534F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Naplánujte celou akci a vymezte si na ni dost času, abyste ji nemuseli dělat ve spěchu.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B382021-D917-4364-AAD4-428CCAA8534F}" type="slidenum">
              <a:rPr lang="cs-CZ" smtClean="0"/>
              <a:pPr/>
              <a:t>7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5D960-893A-423A-803A-2B06FC67F31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0A0CD-67DB-48F4-9B40-12F30E3D1187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2F6A3-ACE5-436E-AD9D-B27B8E81F0A7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E9EE8-5DC4-42A3-A503-F752150B89B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745A03-F86B-4B0E-BBEF-EE8CD29E13F2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7AED7-7A03-48F2-ADC8-58637458D54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88FD2-1521-4B23-A203-AD34E4A4A44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FFA82-D982-461D-86E8-C4C668B36CAC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64B314-E8C2-4C26-9BD9-095EA325F4C1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4AD4D-5928-415F-8F16-3A2DBB16BA2E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36C8A-EB9B-43CA-BB66-A9C7B231B5DF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dirty="0" smtClean="0"/>
              <a:t>Klepnutím lze upravit styl předlohy nadpisů.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dirty="0" smtClean="0"/>
              <a:t>Klepnutím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  <a:p>
            <a:pPr lvl="2"/>
            <a:r>
              <a:rPr lang="cs-CZ" dirty="0" smtClean="0"/>
              <a:t>Třetí úroveň</a:t>
            </a:r>
          </a:p>
          <a:p>
            <a:pPr lvl="3"/>
            <a:r>
              <a:rPr lang="cs-CZ" dirty="0" smtClean="0"/>
              <a:t>Čtvrtá úroveň</a:t>
            </a:r>
          </a:p>
          <a:p>
            <a:pPr lvl="4"/>
            <a:r>
              <a:rPr lang="cs-CZ" dirty="0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16CC63-2817-489C-AF94-B3072D296583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Calibri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Jak se přesazuje strom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Kateřina Hrnčířová, Naše zahrada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První kroky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Volte k přesazení správnou dobu</a:t>
            </a:r>
          </a:p>
          <a:p>
            <a:r>
              <a:rPr lang="cs-CZ" dirty="0" smtClean="0"/>
              <a:t>Připravte půdu</a:t>
            </a:r>
          </a:p>
          <a:p>
            <a:r>
              <a:rPr lang="cs-CZ" dirty="0" smtClean="0"/>
              <a:t>Ošetřete kořeny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Převoz stromu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Zacházejte s ním v rukavičkách</a:t>
            </a:r>
          </a:p>
          <a:p>
            <a:r>
              <a:rPr lang="cs-CZ" dirty="0" smtClean="0"/>
              <a:t>Jeďte pomalu</a:t>
            </a:r>
          </a:p>
          <a:p>
            <a:r>
              <a:rPr lang="cs-CZ" dirty="0" smtClean="0"/>
              <a:t>Buďte velmi opatrní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1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Umístění stromu</a:t>
            </a:r>
            <a:endParaRPr lang="en-US" dirty="0"/>
          </a:p>
          <a:p>
            <a:r>
              <a:rPr lang="cs-CZ" dirty="0"/>
              <a:t>Zabalení a příprava půdy</a:t>
            </a:r>
            <a:endParaRPr lang="en-US" dirty="0"/>
          </a:p>
          <a:p>
            <a:r>
              <a:rPr lang="cs-CZ" dirty="0"/>
              <a:t>Počáteční rozpis zalévání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Přesazení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400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cs-CZ" dirty="0"/>
              <a:t>Zdroje odborné pomoci</a:t>
            </a:r>
            <a:endParaRPr lang="en-US" dirty="0"/>
          </a:p>
        </p:txBody>
      </p:sp>
      <p:sp>
        <p:nvSpPr>
          <p:cNvPr id="3840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cs-CZ" dirty="0"/>
              <a:t>Pracovníci firmy Naše Zahrada, a.s.</a:t>
            </a:r>
            <a:endParaRPr lang="en-US" dirty="0"/>
          </a:p>
          <a:p>
            <a:pPr lvl="1"/>
            <a:r>
              <a:rPr lang="cs-CZ" dirty="0"/>
              <a:t>Telefonní číslo odborné pomoci</a:t>
            </a:r>
            <a:endParaRPr lang="en-US" dirty="0"/>
          </a:p>
          <a:p>
            <a:pPr lvl="1"/>
            <a:r>
              <a:rPr lang="cs-CZ" dirty="0"/>
              <a:t>Kde se můžete zastavit na radu</a:t>
            </a:r>
            <a:endParaRPr lang="en-US" dirty="0"/>
          </a:p>
          <a:p>
            <a:r>
              <a:rPr lang="cs-CZ" dirty="0"/>
              <a:t>Stránky na Internetu</a:t>
            </a:r>
            <a:endParaRPr lang="en-US" dirty="0"/>
          </a:p>
          <a:p>
            <a:pPr lvl="1"/>
            <a:r>
              <a:rPr lang="cs-CZ" dirty="0"/>
              <a:t>Vyhledejte si podle jména stromu, který chcete přesadit, možné zdroje informací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981200"/>
            <a:ext cx="7543800" cy="3276600"/>
          </a:xfrm>
          <a:noFill/>
          <a:ln/>
        </p:spPr>
        <p:txBody>
          <a:bodyPr lIns="92075" tIns="46038" rIns="92075" bIns="46038"/>
          <a:lstStyle/>
          <a:p>
            <a:r>
              <a:rPr lang="cs-CZ" dirty="0"/>
              <a:t>První dva týdny</a:t>
            </a:r>
            <a:endParaRPr lang="en-US" dirty="0"/>
          </a:p>
          <a:p>
            <a:r>
              <a:rPr lang="cs-CZ" dirty="0"/>
              <a:t>Prvních šest měsíců</a:t>
            </a:r>
            <a:endParaRPr lang="en-US" dirty="0"/>
          </a:p>
          <a:p>
            <a:r>
              <a:rPr lang="cs-CZ" dirty="0"/>
              <a:t>Po šesti měsících a dále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Péče o přesazený strom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5043494" cy="1557349"/>
          </a:xfrm>
        </p:spPr>
        <p:txBody>
          <a:bodyPr wrap="square">
            <a:spAutoFit/>
          </a:bodyPr>
          <a:lstStyle/>
          <a:p>
            <a:r>
              <a:rPr lang="cs-CZ" dirty="0" smtClean="0"/>
              <a:t>Naplánujte přesazení</a:t>
            </a:r>
          </a:p>
          <a:p>
            <a:r>
              <a:rPr lang="cs-CZ" dirty="0" smtClean="0"/>
              <a:t>Věnujte mu dostatek času</a:t>
            </a:r>
          </a:p>
          <a:p>
            <a:r>
              <a:rPr lang="cs-CZ" dirty="0" smtClean="0"/>
              <a:t>Kochejte se výsledky své práce</a:t>
            </a:r>
          </a:p>
        </p:txBody>
      </p:sp>
      <p:sp>
        <p:nvSpPr>
          <p:cNvPr id="6" name="TextovéPole 5"/>
          <p:cNvSpPr txBox="1"/>
          <p:nvPr/>
        </p:nvSpPr>
        <p:spPr>
          <a:xfrm>
            <a:off x="785786" y="3786190"/>
            <a:ext cx="4572032" cy="925511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0000" tIns="46800" rIns="90000" bIns="46800" rtlCol="0" anchor="t" anchorCtr="0">
            <a:spAutoFit/>
          </a:bodyPr>
          <a:lstStyle/>
          <a:p>
            <a:r>
              <a:rPr lang="cs-CZ" dirty="0" smtClean="0"/>
              <a:t>Společnost Naše zahrada Vás srdečně zve na další ze svých kurzů, který se bude konat příští víkend.</a:t>
            </a:r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7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9" name="Nadpis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Shrnutí</a:t>
            </a:r>
            <a:endParaRPr lang="cs-CZ" dirty="0"/>
          </a:p>
        </p:txBody>
      </p:sp>
      <p:sp>
        <p:nvSpPr>
          <p:cNvPr id="10" name="Zástupný symbol pro obsah 9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146</Words>
  <Application>Microsoft Office PowerPoint</Application>
  <PresentationFormat>Předvádění na obrazovce (4:3)</PresentationFormat>
  <Paragraphs>43</Paragraphs>
  <Slides>7</Slides>
  <Notes>1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8" baseType="lpstr">
      <vt:lpstr>Motiv sady Office</vt:lpstr>
      <vt:lpstr>Jak se přesazuje strom</vt:lpstr>
      <vt:lpstr>První kroky</vt:lpstr>
      <vt:lpstr>Převoz stromu</vt:lpstr>
      <vt:lpstr>Přesazení</vt:lpstr>
      <vt:lpstr>Zdroje odborné pomoci</vt:lpstr>
      <vt:lpstr>Péče o přesazený strom</vt:lpstr>
      <vt:lpstr>Shrnutí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Jak se přesazuje strom</dc:title>
  <dc:creator>Kateřina Slaninová</dc:creator>
  <cp:lastModifiedBy>Kateřina Slaninová</cp:lastModifiedBy>
  <cp:revision>14</cp:revision>
  <dcterms:created xsi:type="dcterms:W3CDTF">2008-10-30T19:09:57Z</dcterms:created>
  <dcterms:modified xsi:type="dcterms:W3CDTF">2008-10-31T07:40:05Z</dcterms:modified>
</cp:coreProperties>
</file>

<file path=docProps/thumbnail.jpeg>
</file>