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6" r:id="rId3"/>
    <p:sldId id="257" r:id="rId4"/>
    <p:sldId id="268" r:id="rId5"/>
    <p:sldId id="258" r:id="rId6"/>
    <p:sldId id="269" r:id="rId7"/>
    <p:sldId id="267" r:id="rId8"/>
    <p:sldId id="264" r:id="rId9"/>
    <p:sldId id="262" r:id="rId1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228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19.09.2022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3506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55255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2261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40192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722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932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880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12wh4Api_vk51UjHhtrBOXhKujmhQqy4/edit?usp=sharing&amp;ouid=110487410487924669432&amp;rtpof=true&amp;sd=tru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fr-FR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management a technologie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INMBPIMT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 informace </a:t>
            </a: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požadavky na absolvování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 x přednáška // 45 minut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Přednášky budou zaměřeny na teoretické znalosti.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 15:35–16:20 B207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 x seminář // 90 minut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 16:25–18:00 B207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Semináře budou zaměřeny na praktické ukázky a samostatnou práci studentů/prezentaci seminární práce a také na konzultace ohledně závěrečného projektu.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Obecné informace o předmětu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998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Data, informace a znalosti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typy dat. Životní cyklus informace. Asymetrie informace. Hodnocení a měření informace. Hodnocení informací podle kvality obsahu. Životní cyklus znalostí. Základní typy znalostí. Moudrost. </a:t>
            </a:r>
          </a:p>
          <a:p>
            <a:pPr marL="0" indent="0" algn="just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Informační a znalostní společnost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společnost. Znalostní společnost. Informační gramotnost. Znalostní ekonomika.  </a:t>
            </a:r>
          </a:p>
          <a:p>
            <a:pPr marL="0" indent="0" algn="just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Informační věda a informační zdroje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věda. Knihovní věda. Informační proces. Informační zdroje. Databáze. Katalogy. E-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Open Access. Vyhledávání dokumentů. Popis dokumentů. Charakteristika obsahu dokumentů. Citace. Rešerše. </a:t>
            </a:r>
          </a:p>
          <a:p>
            <a:pPr marL="0" indent="0" algn="just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Informační management 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Vymezení pojmu informační management. Role informačního manažera. Informační strategie. Informační systémy pro manažery. Modely a metodiky správy a řízení podnikových systémů.</a:t>
            </a:r>
          </a:p>
          <a:p>
            <a:pPr marL="0" indent="0" algn="just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Trendy v oblasti informačního a znalostního managementu</a:t>
            </a:r>
          </a:p>
          <a:p>
            <a:pPr marL="0" indent="0" algn="just">
              <a:buNone/>
            </a:pP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computing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Big Data. Umělá inteligence. Business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Intelligence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Corporate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Performance Management.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840760" cy="507703"/>
          </a:xfrm>
        </p:spPr>
        <p:txBody>
          <a:bodyPr/>
          <a:lstStyle/>
          <a:p>
            <a:r>
              <a:rPr lang="cs-CZ" dirty="0"/>
              <a:t>Obecné informace o předmětu – obsah kurzu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Moderní technologie</a:t>
            </a:r>
          </a:p>
          <a:p>
            <a:pPr marL="0" indent="0" algn="just">
              <a:buNone/>
            </a:pP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Eyetracking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OCR a rozpoznání obrazu. Rozšířená realita. Virtuální realita,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Drony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RFID a další čtečky. </a:t>
            </a:r>
          </a:p>
          <a:p>
            <a:pPr marL="0" indent="0" algn="just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Závěrečný praktický projekt 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Organizace a rozdělení úkolů v rámci závěrečného praktického projektu.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840760" cy="507703"/>
          </a:xfrm>
        </p:spPr>
        <p:txBody>
          <a:bodyPr/>
          <a:lstStyle/>
          <a:p>
            <a:r>
              <a:rPr lang="cs-CZ" dirty="0"/>
              <a:t>Obecné informace o předmětu – obsah kurzu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433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Prezentování seminární práce v PowerPointu v průběhu semestru -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40 bodů 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Závěrečný praktický projekt a jeho obhajoba ve zkouškovém období -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60 bodů 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Hodnocení: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94 -100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85 - 93b.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77 - 84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6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– 76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60 - 68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0 - 59 b.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Požadavky na absolvování kurzu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631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Volba tématu seminární práce proběhne v tomto seznamu: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https://docs.google.com/spreadsheets/d/112wh4Api_vk51UjHhtrBOXhKujmhQqy4/edit?usp=sharing&amp;ouid=110487410487924669432&amp;rtpof=true&amp;sd=true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zpracovaná v PowerPointu na základě šablony dostupné v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prezentovaná na určeném semináři v délce cca 10-15 minut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zpracována jednotlivcem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obsahovat obrázky nebo tabulky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obsahovat seznam použitých zdrojů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obsahovat teoretickou i praktickou část k danému tématu, úvod a závěr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Hodnotí se také aktuálnost použitých zdrojů a dat, vlastní zhodnocení tématu</a:t>
            </a:r>
            <a:endParaRPr lang="pt-BR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Požadavky na seminární práce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62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ávěrečné praktické projekty budou zpracovány v kolektivu 2-3 studentů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bude prezentován v rámci zkouškového termínu včetně následné diskuse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 bude skládat ze dvou částí: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projektu pomocí PowerPointu nebo v Prezi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ukázka vytvořeného projektu</a:t>
            </a:r>
          </a:p>
          <a:p>
            <a:pPr>
              <a:buFontTx/>
              <a:buChar char="-"/>
            </a:pPr>
            <a:endParaRPr lang="pt-BR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Témata závěrečných projektů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možné si zvolit ze vzorových témat, která jsou uvedena v přednášce číslo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dohodě s vyučujícím je možné navrhnout vlastní témata v souladu s obsahovým zaměřením tohoto kurzu nebo s případnými novými aktuálními trendy v oblasti moderních technologií.</a:t>
            </a:r>
          </a:p>
          <a:p>
            <a:pPr marL="0" indent="0" algn="just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možné také realizovat „brainstorming“ vytváření nových nápadů pro zpracování nových témat závěrečných praktických projektů. </a:t>
            </a:r>
          </a:p>
          <a:p>
            <a:pPr>
              <a:buFontTx/>
              <a:buChar char="-"/>
            </a:pPr>
            <a:endParaRPr lang="pt-BR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Požadavky na závěrečný projekt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SLU: 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https://is.slu.cz/auth/el/opf/zima2022/INMBPIMT/um/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Výukové materiály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827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dolak@opf.slu.cz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A405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konzultační hodiny pro období výuky v zimním semestru 2022: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Úterý: 18:00-19:30 (pouze po předchozí domluvě emailem)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Středa: 13:00-14:30 (pouze po předchozí domluvě emailem)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Kontakty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88437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2496</TotalTime>
  <Words>654</Words>
  <Application>Microsoft Office PowerPoint</Application>
  <PresentationFormat>Předvádění na obrazovce (16:9)</PresentationFormat>
  <Paragraphs>81</Paragraphs>
  <Slides>9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Enriqueta</vt:lpstr>
      <vt:lpstr>Times New Roman</vt:lpstr>
      <vt:lpstr>Wingdings</vt:lpstr>
      <vt:lpstr>SLU</vt:lpstr>
      <vt:lpstr>Informační management a technologie INMBPIMT</vt:lpstr>
      <vt:lpstr>Obecné informace o předmětu </vt:lpstr>
      <vt:lpstr>Obecné informace o předmětu – obsah kurzu </vt:lpstr>
      <vt:lpstr>Obecné informace o předmětu – obsah kurzu </vt:lpstr>
      <vt:lpstr>Požadavky na absolvování kurzu</vt:lpstr>
      <vt:lpstr>Požadavky na seminární práce</vt:lpstr>
      <vt:lpstr>Požadavky na závěrečný projekt</vt:lpstr>
      <vt:lpstr>Výukové materiály</vt:lpstr>
      <vt:lpstr>Kontakty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Radim Dolák</cp:lastModifiedBy>
  <cp:revision>128</cp:revision>
  <dcterms:created xsi:type="dcterms:W3CDTF">2016-07-06T15:42:34Z</dcterms:created>
  <dcterms:modified xsi:type="dcterms:W3CDTF">2022-09-19T13:18:02Z</dcterms:modified>
</cp:coreProperties>
</file>