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68" r:id="rId5"/>
    <p:sldId id="258" r:id="rId6"/>
    <p:sldId id="269" r:id="rId7"/>
    <p:sldId id="267" r:id="rId8"/>
    <p:sldId id="264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2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19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2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2wh4Api_vk51UjHhtrBOXhKujmhQqy4/edit?usp=sharing&amp;ouid=110487410487924669432&amp;rtpof=true&amp;sd=tru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a technologie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INMBPIMT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 15:35–16:20 B207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 16:25–18:00 B207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studentů/prezentaci seminární práce a také na konzultace ohledně závěrečného projektu.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Data, informace a znalosti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typy dat. Životní cyklus informace. Asymetrie informace. Hodnocení a měření informace. Hodnocení informací podle kvality obsahu. Životní cyklus znalostí. Základní typy znalostí. Moudrost.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Informační a znalostní společnost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společnost. Znalostní společnost. Informační gramotnost. Znalostní ekonomika. 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Informační věda a informační zdroje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věda. Knihovní věda. Informační proces. Informační zdroje. Databáze. Katalogy. 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Open Access. Vyhledávání dokumentů. Popis dokumentů. Charakteristika obsahu dokumentů. Citace. Rešerše.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Informační management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informační management. Role informačního manažera. Informační strategie. Informační systémy pro manažery. Modely a metodiky správy a řízení podnikových systémů.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Trendy v oblasti informačního a znalostního managementu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Big Data. Umělá inteligence. Business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Moderní technologie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Eyetracking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OCR a rozpoznání obrazu. Rozšířená realita. Virtuální realita,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RFID a další čtečky.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Závěrečný praktický projekt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rozdělení úkolů v rámci závěrečného praktického projektu.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3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Prezentování seminární práce v PowerPointu v průběhu semestru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Závěrečný praktický projekt a jeho obhajoba ve zkouškovém období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https://docs.google.com/spreadsheets/d/112wh4Api_vk51UjHhtrBOXhKujmhQqy4/edit?usp=sharing&amp;ouid=110487410487924669432&amp;rtpof=true&amp;sd=true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ávěrečné praktické projekty budou zpracovány v kolektivu 2-3 studentů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bude prezentován v rámci zkouškového termínu včetně následné diskuse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bude skládat ze dvou částí: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projektu pomocí PowerPointu nebo v Prezi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vytvořeného projektu</a:t>
            </a:r>
          </a:p>
          <a:p>
            <a:pPr>
              <a:buFontTx/>
              <a:buChar char="-"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Témata závěrečných projektů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si zvolit ze vzorových témat, která jsou uvedena v přednášce číslo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dohodě s vyučujícím je možné navrhnout vlastní témata v souladu s obsahovým zaměřením tohoto kurzu nebo s případnými novými aktuálními trendy v oblasti moderních technologií.</a:t>
            </a:r>
          </a:p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také realizovat „brainstorming“ vytváření nových nápadů pro zpracování nových témat závěrečných praktických projektů. </a:t>
            </a:r>
          </a:p>
          <a:p>
            <a:pPr>
              <a:buFontTx/>
              <a:buChar char="-"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závěrečný projekt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https://is.slu.cz/auth/el/opf/zima2022/INMBPIMT/um/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13:00-14:30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654</Words>
  <Application>Microsoft Office PowerPoint</Application>
  <PresentationFormat>Předvádění na obrazovce (16:9)</PresentationFormat>
  <Paragraphs>81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Informační management a technologie INMBPIMT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Požadavky na seminární práce</vt:lpstr>
      <vt:lpstr>Požadavky na závěrečný projekt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128</cp:revision>
  <dcterms:created xsi:type="dcterms:W3CDTF">2016-07-06T15:42:34Z</dcterms:created>
  <dcterms:modified xsi:type="dcterms:W3CDTF">2022-09-19T13:18:02Z</dcterms:modified>
</cp:coreProperties>
</file>