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302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31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152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476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846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29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81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425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599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59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705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070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63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370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209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64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DATA, INFORMACE A ZNALOSTI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Základními podmínkami využitelnosti informace jsou následující předpoklady: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komunikovatelnost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– možnost šíření poznatků přenosovými kanály,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zakódování poznatku do jazyka, který je příjemci znám,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nejistoty při rozhodovacím procesu,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poznání a rozhodování vysvětlením významu.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hlavní vlastnosti (atributy) informace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neoddělitelnost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od fyzikálního nosiče,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stárnutí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informace stárne nikoli s časem, ale s objevením se novější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relevantnější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kumulativnost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vytvoření nové informace nezničí informaci starou (zpravidla se mění její hodnota),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pravdivost - množství chyb (šumy), čili chyby při ukládání dat (např. při přepisu),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snadnost a rychlost, s níž lze informaci získat,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použitelnost pro více než jednoho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4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hlavní vlastnosti (atributy) informace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je charakterizována obsáhlostí, úplností, tj. zda informace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vše, co potřebujeme, a přiměřeností, tj. zda informace neobsahuje to, co nepotřebujeme,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stupeň nejasnosti a dvojznačnosti,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ověřitelnost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(identifikační) atributy, uplatňované např. v bibliografickém popisu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autora, název, vydavatele, datum vzniku, rozsah, místo vzniku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místo uložení (lokace)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vlastnosti informací jsou podle Vaňka (2013) kvantifikovatelné (přesnost, pravdivost, přístupnost, rychlost, flexibilita, rozptyl), některé atributy nelze kvantifikovat (relevance, jasnost, ověřitelnost.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 vyhodnocení by veškeré získané informace měly být: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vztahují se k danému problému,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vyjadřují to, co mají (nevykazují žádné systémové chyby),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jejich získání pomocí stejných metod přináší vždy výsledky (nevykazují žádné náhodné chyby),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a nákladově přijatelné – nejdůležitější jsou aktuální informace.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teorie informace se často setkáváme s následujícími pojmy: syntaxe, sémantika a pragmatika.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lze tyto pojmy definovat následovně: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Syntaxe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dána pravidly pro vytváření formálních struktur a v širším slova smyslu do ní patří nejen tradiční „gramatika“ (skladba vět), ale také společně sdílená forma zápisu a kódování symbolů (znaků).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Sémantika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týká vztahu symbolů a označované reality a tím tedy umožňuje symbolům nebo jejich strukturám přisoudit obsah. Na této úrovni hovoříme o zprávách či sděleních, která obsahuji informaci.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týká vztahu mezi symboly a příjemcem a v konkrétní situaci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jednání. Teprve na této úrovni získává informace význam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ovlivňuje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myšlení a jednání.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75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individuální povahu. Je primárně vázána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jeho nervový systém. Na tom nic nemění skutečnost, že její formování, předávání a kodifikace jsou ovlivňovány sociálně (kulturně).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organizovaným vzorem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poznání, které je výsledkem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samoorganizace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lze charakterizovat jako určitou schopnost nebo informace o tom, jak využít data a informace v různých situacích.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 formálně vyjádřená podoba využívá jazyk, případně symboly, které pak formují parciální poznatky.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ukládána jako data, která jsou poté individuálně interpretována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informace.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Moudrostí se obvykle rozumí shrnující a praktické rozumění světu i člověku, zároveň svrchované i taktně skromné, jež dává jistotu v rozhodování a jednání.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nezbytně patří rozvaha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zkušenost a odstup od bezprostředních podnětů a okolností.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moudrost vysoce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cenily odpradávna a ukládaly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různých přísloví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vyprávění i náboženských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spisů.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mnoha různých kulturách se moudrost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pokládá za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ctnost.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Moudrost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naučit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rozeznat rozdíly mezi daty, informacemi </a:t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znalostmi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moudrost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obecně představují odraz určitých jevů, procesů či vlastností v rámci části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tedy o vyjádření určité skutečnosti a myšlenek v předepsané podobě tak, aby je bylo možné přenášet a zpracovávat.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objekty mohou být podle Vaňka (2013) znakové (symbolické), rukopisy, tiskopisy, výrobní dokumentace, počítačové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obrazové (vizuální), technické výkresy a schémata, výtvarná díla, technické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zvukové (akustické), hudební díla, záznamy řeč.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Doucek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 uvádí, že data jsou formalizovaný záznam lidského poznání pomocí symbolů (znaků).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Sklenáka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(2001) jsou data základní surovinou, ze které mohou vyvstat informace. Smysluplná informace pak vzniká v procesu interpretace člověkem.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lze v kontextu informačních technologií definovat jako souhrnné označení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text, zvuk, obraz a případné další vjemy v takovém formátu, že mohou být zpracovány počítačem a představují neodmyslitelný prvek informačního systému podniku.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se získávají zápisem, měřením nebo pozorováním, a lze je dělit na data spojitá a data atributivní. Data se využívají především k následujícím činnostem: výpočtům, analyzování a plánování. Data mohou vznikat také automaticky jako výstup z různých senzorů nebo jiných zařízení zaznamenávajících naměřené údaje.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 ze základních členění rozděluje data na tyto skupiny: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jsou to číselné charakteristiky sledovaného jevu (např. cena, množství, teplota atd.), někdy se používá pojem „tvrdá“ data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jsou to nečíselné charakteristiky sledovaného jevu (např.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zákazníka s výrobkem nebo službou), někdy se používá pojem „měkká“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Kvalitativní data se člení následovně: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nominální proměnné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ordinální proměnné </a:t>
            </a:r>
            <a:endParaRPr lang="cs-CZ" sz="1800" b="1" dirty="0" smtClean="0"/>
          </a:p>
          <a:p>
            <a:pPr lvl="0" algn="just"/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Nominální data – o dvou hodnotách nominální proměnné lze říci, zda jsou identické či odlišné (např. výrobce, model, typ…)</a:t>
            </a:r>
          </a:p>
          <a:p>
            <a:pPr marL="0" indent="0" algn="just">
              <a:buNone/>
            </a:pPr>
            <a:r>
              <a:rPr lang="cs-CZ" sz="1800" b="1" dirty="0"/>
              <a:t>Ordinální data – jako nominální, navíc u dvou hodnot ordinální proměnné můžeme určit pořadí (např. míra spokojenosti zákazníka, hodnocení kvality výrobku…)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0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Kvantitativní data se člení následovně: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 smtClean="0"/>
              <a:t>rozdílové </a:t>
            </a:r>
            <a:r>
              <a:rPr lang="cs-CZ" sz="1800" b="1" dirty="0"/>
              <a:t>proměnné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 smtClean="0"/>
              <a:t>poměrové </a:t>
            </a:r>
            <a:r>
              <a:rPr lang="cs-CZ" sz="1800" b="1" dirty="0"/>
              <a:t>proměnné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Rozdílová </a:t>
            </a:r>
            <a:r>
              <a:rPr lang="cs-CZ" sz="1800" b="1" dirty="0"/>
              <a:t>(intervalová) – jako ordinální, navíc lze určit o kolik je jedna hodnota větší než druhá.</a:t>
            </a:r>
          </a:p>
          <a:p>
            <a:pPr marL="0" indent="0" algn="just">
              <a:buNone/>
            </a:pPr>
            <a:r>
              <a:rPr lang="cs-CZ" sz="1800" b="1" dirty="0"/>
              <a:t>Poměrová – jako rozdílová, navíc lze vypočítat kolikrát je jedna hodnota větší než </a:t>
            </a:r>
            <a:r>
              <a:rPr lang="cs-CZ" sz="1800" b="1" dirty="0" smtClean="0"/>
              <a:t>druhá</a:t>
            </a:r>
            <a:r>
              <a:rPr lang="cs-CZ" sz="1800" b="1" dirty="0"/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Podle </a:t>
            </a:r>
            <a:r>
              <a:rPr lang="cs-CZ" sz="1800" b="1" dirty="0" err="1"/>
              <a:t>Sklenáka</a:t>
            </a:r>
            <a:r>
              <a:rPr lang="cs-CZ" sz="1800" b="1" dirty="0"/>
              <a:t> (2011) lze z hlediska práce s daty možno rozlišovat: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u="sng" dirty="0" smtClean="0"/>
              <a:t>strukturovaná </a:t>
            </a:r>
            <a:r>
              <a:rPr lang="cs-CZ" sz="1800" b="1" u="sng" dirty="0"/>
              <a:t>data </a:t>
            </a:r>
            <a:r>
              <a:rPr lang="cs-CZ" sz="1800" b="1" dirty="0"/>
              <a:t>- explicitně zachycují fakta, atributy, objekty apod. </a:t>
            </a:r>
            <a:r>
              <a:rPr lang="cs-CZ" sz="1800" b="1" dirty="0" smtClean="0"/>
              <a:t>Významným </a:t>
            </a:r>
            <a:r>
              <a:rPr lang="cs-CZ" sz="1800" b="1" dirty="0"/>
              <a:t>rysem je existence určitých elementů dat. Typickým příkladem je ukládání dat pomocí relačních databázových systémů, kde se používají </a:t>
            </a:r>
            <a:r>
              <a:rPr lang="cs-CZ" sz="1800" b="1" dirty="0" smtClean="0"/>
              <a:t>elementy </a:t>
            </a:r>
            <a:r>
              <a:rPr lang="cs-CZ" sz="1800" b="1" dirty="0"/>
              <a:t>jako pole, záznam, relace, databáze. </a:t>
            </a:r>
            <a:r>
              <a:rPr lang="cs-CZ" sz="1800" b="1" dirty="0" smtClean="0"/>
              <a:t>Takto </a:t>
            </a:r>
            <a:r>
              <a:rPr lang="cs-CZ" sz="1800" b="1" dirty="0"/>
              <a:t>se dají vybírat pouze ta data, která jsou nezbytná pro řešení informačních potřeb a řešení rozhodovacích problémů.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u="sng" dirty="0" smtClean="0"/>
              <a:t>nestrukturovaná </a:t>
            </a:r>
            <a:r>
              <a:rPr lang="cs-CZ" sz="1800" b="1" u="sng" dirty="0"/>
              <a:t>data </a:t>
            </a:r>
            <a:r>
              <a:rPr lang="cs-CZ" sz="1800" b="1" dirty="0"/>
              <a:t>- jsou vyjádřena jako "tok bytů" bez dalšího rozlišení, např. může jít o videozáznamy, zvukové nahrávky nebo obrázky. Patří sem také textové dokumenty.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Informace jsou výsledkem zpracování dat. Bez dat by nemohly vzniknout informace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r>
              <a:rPr lang="cs-CZ" sz="1800" b="1" dirty="0" smtClean="0"/>
              <a:t>Ve </a:t>
            </a:r>
            <a:r>
              <a:rPr lang="cs-CZ" sz="1800" b="1" dirty="0"/>
              <a:t>spojení s daty můžeme slovo „informace“ definovat jako data, která jsou použita pro vytvoření smysluplného a užitečného kontextu a je možné je využít v rámci rozhodovacího procesu.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Informací </a:t>
            </a:r>
            <a:r>
              <a:rPr lang="cs-CZ" sz="1800" b="1" dirty="0"/>
              <a:t>se tedy stávají zpracovaná data, kterým uživatel připisuje určitý </a:t>
            </a:r>
            <a:r>
              <a:rPr lang="cs-CZ" sz="1800" b="1" dirty="0" smtClean="0"/>
              <a:t>význam</a:t>
            </a:r>
            <a:r>
              <a:rPr lang="cs-CZ" sz="1800" b="1" dirty="0"/>
              <a:t>, jenž uspokojí konkrétní informační potřebu daného příjemce.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</TotalTime>
  <Words>1255</Words>
  <Application>Microsoft Office PowerPoint</Application>
  <PresentationFormat>Předvádění na obrazovce (16:9)</PresentationFormat>
  <Paragraphs>124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Data</vt:lpstr>
      <vt:lpstr>Data</vt:lpstr>
      <vt:lpstr>Data</vt:lpstr>
      <vt:lpstr>Data</vt:lpstr>
      <vt:lpstr>Data</vt:lpstr>
      <vt:lpstr>Data</vt:lpstr>
      <vt:lpstr>Informace</vt:lpstr>
      <vt:lpstr>Informace</vt:lpstr>
      <vt:lpstr>Informace</vt:lpstr>
      <vt:lpstr>Informace</vt:lpstr>
      <vt:lpstr>Informace</vt:lpstr>
      <vt:lpstr>Informace</vt:lpstr>
      <vt:lpstr>Znalosti</vt:lpstr>
      <vt:lpstr>Moudrost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174</cp:revision>
  <dcterms:created xsi:type="dcterms:W3CDTF">2016-07-06T15:42:34Z</dcterms:created>
  <dcterms:modified xsi:type="dcterms:W3CDTF">2020-01-27T12:31:51Z</dcterms:modified>
</cp:coreProperties>
</file>