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87" r:id="rId3"/>
    <p:sldId id="331" r:id="rId4"/>
    <p:sldId id="332" r:id="rId5"/>
    <p:sldId id="330" r:id="rId6"/>
    <p:sldId id="329" r:id="rId7"/>
    <p:sldId id="320" r:id="rId8"/>
    <p:sldId id="321" r:id="rId9"/>
    <p:sldId id="322" r:id="rId10"/>
    <p:sldId id="323" r:id="rId11"/>
    <p:sldId id="324" r:id="rId12"/>
    <p:sldId id="327" r:id="rId13"/>
    <p:sldId id="328" r:id="rId14"/>
    <p:sldId id="333" r:id="rId15"/>
    <p:sldId id="334" r:id="rId16"/>
    <p:sldId id="335" r:id="rId17"/>
    <p:sldId id="318" r:id="rId18"/>
    <p:sldId id="326" r:id="rId19"/>
    <p:sldId id="266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476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43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979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363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156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0344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790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72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18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578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275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37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591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183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491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55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cs-cz/power-bi/sample-dataset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qlbelle.wordpress.com/2015/01/16/data-sets-for-bianalyticsvisualization-project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ladalas.info/nes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elp.knowledgetree.com/en/" TargetMode="External"/><Relationship Id="rId4" Type="http://schemas.openxmlformats.org/officeDocument/2006/relationships/hyperlink" Target="http://law-expert.sourceforge.net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qrgenerator.cz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qikni.cz/generovani-qr-kodu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capterra.com/free-and-open-source-cr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zsirenarealita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t24.ceskatelevize.cz/domaci/2365903-virtualni-realita-pomaha-propagovat-turisticke-cile-letaky-a-brozury-ale-zati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dvista.com/" TargetMode="External"/><Relationship Id="rId4" Type="http://schemas.openxmlformats.org/officeDocument/2006/relationships/hyperlink" Target="https://www.ptgui.com/download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ZNALOSTNÍ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 TECHNOLOGIE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544616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ZÁVĚREČNÝ PRAKTICKÝ PROJEKT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4: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jejich využití pro marketingové/propagační účely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a sestříhat video pořízené z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dronu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jakékoliv marketingové/propagační účely.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 bude obsahovat i texty a mluvené slovo o daném místě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Minimální délka videa je 10 minut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0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5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Business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využít jakýkoliv komerční nebo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opensource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nástroj Business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praktické analýzy vybraných nebo vzorových dat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docs.microsoft.com/cs-cz/power-bi/sample-datasets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https://sqlbelle.wordpress.com/2015/01/16/data-sets-for-bianalyticsvisualization-projects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1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6: Znalostní a expertní systémy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znalostní a nebo expertní systém pro podporu specifické rozhodovací činnosti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https://vladalas.info/nest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http://law-expert.sourceforge.net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https://help.knowledgetree.com/en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5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7: Využití QR kódů v praxi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libovolný projekt využívající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QR kódů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propojených na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tistěné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materiály a online materiály v prostředí WWW. Lze zpracovat např. projekty zaměřené na propagaci turistiky nebo konkrétních produktů.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https://qrgenerator.cz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www.qikni.cz/generovani-qr-kodu.html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15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8: Využití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opensource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praxi pro tvorbu CRM systému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na základě dostupného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opensource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nástroje jednoduchý CRM systém pro správa kontaktů na střední školy v rámci propagace studia na OPF.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systému budou kontakty na kariérní poradce na daných školách, detailní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dané škole včetně studovaných programů, přehled propagačních akcí, které tam uskutečnila OPF, případně i statistika kolik studentů v minulosti z dané střední školy šlo studovat na OPF.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https://blog.capterra.com/free-and-open-source-crm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51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9: Analýza použitelnosti a přívětivosti zvoleného webu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projektu je zpracovat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vzorových scénářů (testů) použitelnosti pro vybraný web a provést testy se záznamem poznatků s následujícím vyhodnocením a návrhem opatření ke zlepšení použitelnosti webu.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NIELSEN, Jakob a Marie TAHIR. Použitelnost domovských stránek. Vyd. 1. Brno: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2005, 323 s. ISBN 80-86815-18-8.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KRUG,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Steve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Web design - nenuťte uživatele přemýšlet!. 2.,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aktualiz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vyd. Brno: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2006, 167 s. ISBN 80-251-1291-8.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7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webových stránek pro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vyhledávače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projektu 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optimalizace webových stránek pro vyhledávače (SEO,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metod SEO bude provedena optimalizace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zvoleného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webu pro vyhledávače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porovnány výsledky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vyhledání webu před a po optimalizaci.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DOVER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Danny a Erik DAFFORN. SEO: optimalizace pro vyhledávače profesionálně. Vyd. 1. Brno: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2012, 400 s. ISBN 978-80-7413-172-1.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KUBÍČEK, Michal a Jan LINHART. 333 tipů a triků pro SEO: [sbírka nejlepších technik optimalizace webů pro vyhledávače]. Vyd. 1. Brno: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2010, 262 s. ISBN 978-80-251-2468-0.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dohodě s vyučujícím je možné navrhnout vlastní témata v souladu s obsahovým zaměřením tohoto kurzu nebo s případnými novými aktuálními trendy v oblasti moderních technologií.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také realizovat „brainstorming“ vytváření nových nápadů pro zpracování nových témat závěrečných praktických projektů.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Konzultace a případný návrh nových témat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5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personálního složení týmů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rozdělení úkolů a pravomocí v rámci týmů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předpokládaných HW/SW prostředků nutných pro zpracování projektu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předběžného harmonogramu zpracování úkolů jednotlivými členy v rámci týmů </a:t>
            </a:r>
            <a:endParaRPr lang="cs-CZ" alt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Organizace </a:t>
            </a:r>
            <a:r>
              <a:rPr lang="cs-CZ" b="1" dirty="0"/>
              <a:t>a rozdělení úkolů v </a:t>
            </a:r>
            <a:r>
              <a:rPr lang="cs-CZ" b="1" dirty="0" smtClean="0"/>
              <a:t>praktickém projektu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7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studenty se základními principy týmové projektové práce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studenty s pravidly a podmínkami pro zpracování závěrečného projektu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Seznámit studenty s výčtem možných témat praktických projektů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vyučujícím a případně i návrh na zpracování  nových vlastních témat závěrečných projektů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Složení týmů a rozdělení úkolů a pravomocí v rámci organizace jednotlivých týmových úkolů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„Projekt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koordinované úsilí skupiny lidí, které směřuje k vytvoření něčeho nového, dosud neexistujícího – ve stanoveném termínu a s přidělenými prostředky.“(BusinessInfo.cz)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„Management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jakéhokoliv projektu tedy spočívá v plánování postupu projekčního řešení, organizačním zabezpečení projektu, vybudování a vedení projektového týmu a v neposlední řadě v kontrole a řízení postupu řešení projektu.“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BusinessInfo.cz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je specifický typ učebního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úkolu,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kterém mají žáci možnost volby tématu a směru jeho zkoumání, a jehož výsledek je tudíž jen do určité míry předvídatelný. Je to úkol, který vyžaduje iniciativu, kreativitu a organizační dovednosti, stejně tak jako převzetí odpovědnosti za řešení problémů spojených s tématem.“ (Kasíková,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2001)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projektová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6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musí podle BusinessInfo.cz poskytnout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dostatečně přesné a vyčerpávající odpovědi na otázky typu: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 bude dosažení rozvojových cílů vyžadovat a jaké zdroje bude muset organizace pro tento účel mobilizovat?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jakou dobu je možné jednotlivých cílů dosáhnout?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je přitom možné očekávat a kde jsou jejich hlavní zdroje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je především správně odhadnout nároky na zdroje a efektivně s nimi pracovat (finance, čas, lidská práce atd.)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projektová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 prvky,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které jsou podmínkou pro úspěšné dokončení projektu: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jednotlivých etap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pracovního týmu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Dokončení projektu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projektová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3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Závěrečné praktické projekty budou zpracovány v </a:t>
            </a: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kolektivu 2-3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bude prezentován v rámci zkouškového termínu včetně následné diskuse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 bude skládat ze dvou částí: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rezentace projektu pomocí PowerPointu nebo v </a:t>
            </a:r>
            <a:r>
              <a:rPr lang="cs-CZ" alt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vytvořeného projektu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Seznámení s bodovým hodnocením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Pravidla a podmínky pro zpracování projektu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1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1: 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learningové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kurzy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elearningovou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platformu včetně 1 kurzu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learningový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kurz bude obsahovat výukové video, prezentace, dotazník pro ověření znalostí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e-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learnigového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kurzu zaměřená např. na vzdělávání v oblasti ITC a práce se softwarem, výuky jazyků, autoškolu atd.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2: Rozšířená realita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vytvořit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časopis nebo marketingové propagační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materiály využívající technologie rozšířené reality.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pt-BR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pt-BR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www.rozsirenarealita.cz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mobilní aplikace ShowMeAR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2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číslo 3: Virtuální realita v cestovním ruchu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Úkolem je využít nástroje virtuální reality za účelem propagovat zvolený turistický cíl pomocí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virtuální prohlídky/360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 panoramy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zdroje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ct24.ceskatelevize.cz/domaci/2365903-virtualni-realita-pomaha-propagovat-turisticke-cile-letaky-a-brozury-ale-zatim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www.ptgui.com/download.html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://www.3dvista.com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/#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20880" cy="507703"/>
          </a:xfrm>
        </p:spPr>
        <p:txBody>
          <a:bodyPr/>
          <a:lstStyle/>
          <a:p>
            <a:r>
              <a:rPr lang="cs-CZ" b="1" dirty="0" smtClean="0"/>
              <a:t>Témata závěrečných projektů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12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1107</Words>
  <Application>Microsoft Office PowerPoint</Application>
  <PresentationFormat>Předvádění na obrazovce (16:9)</PresentationFormat>
  <Paragraphs>201</Paragraphs>
  <Slides>19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Wingdings</vt:lpstr>
      <vt:lpstr>SLU</vt:lpstr>
      <vt:lpstr>INFORMAČNÍ A ZNALOSTNÍ MANAGEMENT A TECHNOLOGIE</vt:lpstr>
      <vt:lpstr>Cíle přednášky</vt:lpstr>
      <vt:lpstr>Týmová projektová práce</vt:lpstr>
      <vt:lpstr>Týmová projektová práce</vt:lpstr>
      <vt:lpstr>Týmová projektová práce</vt:lpstr>
      <vt:lpstr>Pravidla a podmínky pro zpracování projektu 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Témata závěrečných projektů</vt:lpstr>
      <vt:lpstr>Konzultace a případný návrh nových témat projektů</vt:lpstr>
      <vt:lpstr>Organizace a rozdělení úkolů v praktickém projektu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208</cp:revision>
  <dcterms:created xsi:type="dcterms:W3CDTF">2016-07-06T15:42:34Z</dcterms:created>
  <dcterms:modified xsi:type="dcterms:W3CDTF">2020-01-27T12:09:37Z</dcterms:modified>
</cp:coreProperties>
</file>