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5" r:id="rId2"/>
    <p:sldId id="306" r:id="rId3"/>
    <p:sldId id="307" r:id="rId4"/>
    <p:sldId id="308" r:id="rId5"/>
    <p:sldId id="309" r:id="rId6"/>
    <p:sldId id="310" r:id="rId7"/>
    <p:sldId id="257" r:id="rId8"/>
    <p:sldId id="258" r:id="rId9"/>
    <p:sldId id="259" r:id="rId10"/>
    <p:sldId id="260" r:id="rId11"/>
    <p:sldId id="261" r:id="rId12"/>
    <p:sldId id="263" r:id="rId13"/>
    <p:sldId id="313" r:id="rId14"/>
    <p:sldId id="266" r:id="rId15"/>
    <p:sldId id="285" r:id="rId16"/>
    <p:sldId id="273" r:id="rId17"/>
    <p:sldId id="292" r:id="rId18"/>
    <p:sldId id="264" r:id="rId19"/>
    <p:sldId id="275" r:id="rId20"/>
    <p:sldId id="276" r:id="rId21"/>
    <p:sldId id="298" r:id="rId22"/>
    <p:sldId id="277" r:id="rId23"/>
    <p:sldId id="286" r:id="rId24"/>
    <p:sldId id="295" r:id="rId25"/>
    <p:sldId id="262" r:id="rId26"/>
    <p:sldId id="299" r:id="rId27"/>
    <p:sldId id="300" r:id="rId28"/>
    <p:sldId id="314" r:id="rId29"/>
    <p:sldId id="315" r:id="rId30"/>
    <p:sldId id="278" r:id="rId31"/>
    <p:sldId id="279" r:id="rId32"/>
    <p:sldId id="280" r:id="rId33"/>
    <p:sldId id="301" r:id="rId34"/>
    <p:sldId id="302" r:id="rId35"/>
    <p:sldId id="304" r:id="rId36"/>
    <p:sldId id="303"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4D011-D22C-5646-9460-DBA95AC0761D}" v="22" dt="2020-11-04T16:48:01.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6"/>
    <p:restoredTop sz="94714"/>
  </p:normalViewPr>
  <p:slideViewPr>
    <p:cSldViewPr snapToGrid="0" snapToObjects="1">
      <p:cViewPr>
        <p:scale>
          <a:sx n="99" d="100"/>
          <a:sy n="99" d="100"/>
        </p:scale>
        <p:origin x="256" y="2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áš Gongol" userId="6004f809-8ea5-41b2-b378-ad4f0af6f059" providerId="ADAL" clId="{B474D011-D22C-5646-9460-DBA95AC0761D}"/>
    <pc:docChg chg="undo redo custSel addSld delSld modSld modShowInfo">
      <pc:chgData name="Tomáš Gongol" userId="6004f809-8ea5-41b2-b378-ad4f0af6f059" providerId="ADAL" clId="{B474D011-D22C-5646-9460-DBA95AC0761D}" dt="2020-11-05T07:06:18.263" v="877" actId="20577"/>
      <pc:docMkLst>
        <pc:docMk/>
      </pc:docMkLst>
      <pc:sldChg chg="add del">
        <pc:chgData name="Tomáš Gongol" userId="6004f809-8ea5-41b2-b378-ad4f0af6f059" providerId="ADAL" clId="{B474D011-D22C-5646-9460-DBA95AC0761D}" dt="2020-11-04T16:11:23.832" v="531" actId="2696"/>
        <pc:sldMkLst>
          <pc:docMk/>
          <pc:sldMk cId="448986434" sldId="272"/>
        </pc:sldMkLst>
      </pc:sldChg>
      <pc:sldChg chg="addSp delSp modSp mod">
        <pc:chgData name="Tomáš Gongol" userId="6004f809-8ea5-41b2-b378-ad4f0af6f059" providerId="ADAL" clId="{B474D011-D22C-5646-9460-DBA95AC0761D}" dt="2020-11-04T16:48:05.309" v="870" actId="1076"/>
        <pc:sldMkLst>
          <pc:docMk/>
          <pc:sldMk cId="2085349795" sldId="276"/>
        </pc:sldMkLst>
        <pc:spChg chg="add del mod">
          <ac:chgData name="Tomáš Gongol" userId="6004f809-8ea5-41b2-b378-ad4f0af6f059" providerId="ADAL" clId="{B474D011-D22C-5646-9460-DBA95AC0761D}" dt="2020-11-04T16:47:18.011" v="832"/>
          <ac:spMkLst>
            <pc:docMk/>
            <pc:sldMk cId="2085349795" sldId="276"/>
            <ac:spMk id="2" creationId="{31CBB5D1-9B38-AB40-ACDD-822CA138DC5A}"/>
          </ac:spMkLst>
        </pc:spChg>
        <pc:spChg chg="add mod">
          <ac:chgData name="Tomáš Gongol" userId="6004f809-8ea5-41b2-b378-ad4f0af6f059" providerId="ADAL" clId="{B474D011-D22C-5646-9460-DBA95AC0761D}" dt="2020-11-04T16:47:49.027" v="864" actId="1076"/>
          <ac:spMkLst>
            <pc:docMk/>
            <pc:sldMk cId="2085349795" sldId="276"/>
            <ac:spMk id="6" creationId="{ECDE90EF-2B0B-E442-ABCE-59197FB0FF0E}"/>
          </ac:spMkLst>
        </pc:spChg>
        <pc:spChg chg="mod">
          <ac:chgData name="Tomáš Gongol" userId="6004f809-8ea5-41b2-b378-ad4f0af6f059" providerId="ADAL" clId="{B474D011-D22C-5646-9460-DBA95AC0761D}" dt="2020-11-04T16:48:05.309" v="870" actId="1076"/>
          <ac:spMkLst>
            <pc:docMk/>
            <pc:sldMk cId="2085349795" sldId="276"/>
            <ac:spMk id="25601" creationId="{330A2C02-09DA-A44B-88A4-26D3FA9ECFCE}"/>
          </ac:spMkLst>
        </pc:spChg>
        <pc:picChg chg="add mod">
          <ac:chgData name="Tomáš Gongol" userId="6004f809-8ea5-41b2-b378-ad4f0af6f059" providerId="ADAL" clId="{B474D011-D22C-5646-9460-DBA95AC0761D}" dt="2020-11-04T16:47:51.279" v="865" actId="1076"/>
          <ac:picMkLst>
            <pc:docMk/>
            <pc:sldMk cId="2085349795" sldId="276"/>
            <ac:picMk id="3" creationId="{F5DD0173-50C2-8C46-B4D9-9A2C03969099}"/>
          </ac:picMkLst>
        </pc:picChg>
        <pc:picChg chg="mod">
          <ac:chgData name="Tomáš Gongol" userId="6004f809-8ea5-41b2-b378-ad4f0af6f059" providerId="ADAL" clId="{B474D011-D22C-5646-9460-DBA95AC0761D}" dt="2020-11-04T16:48:01.266" v="869" actId="1076"/>
          <ac:picMkLst>
            <pc:docMk/>
            <pc:sldMk cId="2085349795" sldId="276"/>
            <ac:picMk id="25602" creationId="{AF0D5894-61D0-5D4F-982D-18102C26C0D9}"/>
          </ac:picMkLst>
        </pc:picChg>
      </pc:sldChg>
      <pc:sldChg chg="add">
        <pc:chgData name="Tomáš Gongol" userId="6004f809-8ea5-41b2-b378-ad4f0af6f059" providerId="ADAL" clId="{B474D011-D22C-5646-9460-DBA95AC0761D}" dt="2020-11-04T16:03:56.001" v="455"/>
        <pc:sldMkLst>
          <pc:docMk/>
          <pc:sldMk cId="1436339884" sldId="278"/>
        </pc:sldMkLst>
      </pc:sldChg>
      <pc:sldChg chg="modSp add mod">
        <pc:chgData name="Tomáš Gongol" userId="6004f809-8ea5-41b2-b378-ad4f0af6f059" providerId="ADAL" clId="{B474D011-D22C-5646-9460-DBA95AC0761D}" dt="2020-11-04T16:05:58.547" v="506" actId="20577"/>
        <pc:sldMkLst>
          <pc:docMk/>
          <pc:sldMk cId="2703085445" sldId="279"/>
        </pc:sldMkLst>
        <pc:spChg chg="mod">
          <ac:chgData name="Tomáš Gongol" userId="6004f809-8ea5-41b2-b378-ad4f0af6f059" providerId="ADAL" clId="{B474D011-D22C-5646-9460-DBA95AC0761D}" dt="2020-11-04T16:05:58.547" v="506" actId="20577"/>
          <ac:spMkLst>
            <pc:docMk/>
            <pc:sldMk cId="2703085445" sldId="279"/>
            <ac:spMk id="3" creationId="{6B2FC900-1F3B-E248-873B-7FD9626F21A4}"/>
          </ac:spMkLst>
        </pc:spChg>
      </pc:sldChg>
      <pc:sldChg chg="modSp add mod">
        <pc:chgData name="Tomáš Gongol" userId="6004f809-8ea5-41b2-b378-ad4f0af6f059" providerId="ADAL" clId="{B474D011-D22C-5646-9460-DBA95AC0761D}" dt="2020-11-04T16:06:51.631" v="512" actId="20577"/>
        <pc:sldMkLst>
          <pc:docMk/>
          <pc:sldMk cId="2485924320" sldId="280"/>
        </pc:sldMkLst>
        <pc:spChg chg="mod">
          <ac:chgData name="Tomáš Gongol" userId="6004f809-8ea5-41b2-b378-ad4f0af6f059" providerId="ADAL" clId="{B474D011-D22C-5646-9460-DBA95AC0761D}" dt="2020-11-04T16:06:51.631" v="512" actId="20577"/>
          <ac:spMkLst>
            <pc:docMk/>
            <pc:sldMk cId="2485924320" sldId="280"/>
            <ac:spMk id="3" creationId="{8888CE47-D27A-C747-BFE6-1E56C809B8DF}"/>
          </ac:spMkLst>
        </pc:spChg>
      </pc:sldChg>
      <pc:sldChg chg="modSp mod">
        <pc:chgData name="Tomáš Gongol" userId="6004f809-8ea5-41b2-b378-ad4f0af6f059" providerId="ADAL" clId="{B474D011-D22C-5646-9460-DBA95AC0761D}" dt="2020-11-04T16:11:02.456" v="530" actId="27636"/>
        <pc:sldMkLst>
          <pc:docMk/>
          <pc:sldMk cId="1165896114" sldId="300"/>
        </pc:sldMkLst>
        <pc:spChg chg="mod">
          <ac:chgData name="Tomáš Gongol" userId="6004f809-8ea5-41b2-b378-ad4f0af6f059" providerId="ADAL" clId="{B474D011-D22C-5646-9460-DBA95AC0761D}" dt="2020-11-04T16:11:02.456" v="530" actId="27636"/>
          <ac:spMkLst>
            <pc:docMk/>
            <pc:sldMk cId="1165896114" sldId="300"/>
            <ac:spMk id="3" creationId="{51C41905-F864-F14D-B751-055A982DB98A}"/>
          </ac:spMkLst>
        </pc:spChg>
      </pc:sldChg>
      <pc:sldChg chg="addSp delSp modSp mod">
        <pc:chgData name="Tomáš Gongol" userId="6004f809-8ea5-41b2-b378-ad4f0af6f059" providerId="ADAL" clId="{B474D011-D22C-5646-9460-DBA95AC0761D}" dt="2020-11-04T15:41:40.573" v="90" actId="478"/>
        <pc:sldMkLst>
          <pc:docMk/>
          <pc:sldMk cId="2670687348" sldId="303"/>
        </pc:sldMkLst>
        <pc:spChg chg="add del mod">
          <ac:chgData name="Tomáš Gongol" userId="6004f809-8ea5-41b2-b378-ad4f0af6f059" providerId="ADAL" clId="{B474D011-D22C-5646-9460-DBA95AC0761D}" dt="2020-11-04T15:41:33.410" v="88"/>
          <ac:spMkLst>
            <pc:docMk/>
            <pc:sldMk cId="2670687348" sldId="303"/>
            <ac:spMk id="4" creationId="{5B45B0C1-64AA-BA49-B53E-199F9965E088}"/>
          </ac:spMkLst>
        </pc:spChg>
        <pc:spChg chg="add del mod">
          <ac:chgData name="Tomáš Gongol" userId="6004f809-8ea5-41b2-b378-ad4f0af6f059" providerId="ADAL" clId="{B474D011-D22C-5646-9460-DBA95AC0761D}" dt="2020-11-04T15:41:40.573" v="90" actId="478"/>
          <ac:spMkLst>
            <pc:docMk/>
            <pc:sldMk cId="2670687348" sldId="303"/>
            <ac:spMk id="5" creationId="{202F6A3E-ED34-F34B-B0E6-5D2B759D0E34}"/>
          </ac:spMkLst>
        </pc:spChg>
      </pc:sldChg>
      <pc:sldChg chg="modSp mod">
        <pc:chgData name="Tomáš Gongol" userId="6004f809-8ea5-41b2-b378-ad4f0af6f059" providerId="ADAL" clId="{B474D011-D22C-5646-9460-DBA95AC0761D}" dt="2020-11-05T07:06:18.263" v="877" actId="20577"/>
        <pc:sldMkLst>
          <pc:docMk/>
          <pc:sldMk cId="2109103730" sldId="305"/>
        </pc:sldMkLst>
        <pc:spChg chg="mod">
          <ac:chgData name="Tomáš Gongol" userId="6004f809-8ea5-41b2-b378-ad4f0af6f059" providerId="ADAL" clId="{B474D011-D22C-5646-9460-DBA95AC0761D}" dt="2020-11-05T07:06:18.263" v="877" actId="20577"/>
          <ac:spMkLst>
            <pc:docMk/>
            <pc:sldMk cId="2109103730" sldId="305"/>
            <ac:spMk id="3" creationId="{781DAE52-5DB4-BF4B-9C17-571222DB0E37}"/>
          </ac:spMkLst>
        </pc:spChg>
      </pc:sldChg>
      <pc:sldChg chg="modSp mod">
        <pc:chgData name="Tomáš Gongol" userId="6004f809-8ea5-41b2-b378-ad4f0af6f059" providerId="ADAL" clId="{B474D011-D22C-5646-9460-DBA95AC0761D}" dt="2020-11-04T16:29:45.150" v="825" actId="27636"/>
        <pc:sldMkLst>
          <pc:docMk/>
          <pc:sldMk cId="2350446801" sldId="310"/>
        </pc:sldMkLst>
        <pc:spChg chg="mod">
          <ac:chgData name="Tomáš Gongol" userId="6004f809-8ea5-41b2-b378-ad4f0af6f059" providerId="ADAL" clId="{B474D011-D22C-5646-9460-DBA95AC0761D}" dt="2020-11-04T16:29:45.150" v="825" actId="27636"/>
          <ac:spMkLst>
            <pc:docMk/>
            <pc:sldMk cId="2350446801" sldId="310"/>
            <ac:spMk id="3" creationId="{93AC2487-DD48-3E4A-A26D-3B96089A9E6B}"/>
          </ac:spMkLst>
        </pc:spChg>
      </pc:sldChg>
      <pc:sldChg chg="modSp new add del mod">
        <pc:chgData name="Tomáš Gongol" userId="6004f809-8ea5-41b2-b378-ad4f0af6f059" providerId="ADAL" clId="{B474D011-D22C-5646-9460-DBA95AC0761D}" dt="2020-11-04T16:06:11.875" v="509" actId="2696"/>
        <pc:sldMkLst>
          <pc:docMk/>
          <pc:sldMk cId="3305480892" sldId="311"/>
        </pc:sldMkLst>
        <pc:spChg chg="mod">
          <ac:chgData name="Tomáš Gongol" userId="6004f809-8ea5-41b2-b378-ad4f0af6f059" providerId="ADAL" clId="{B474D011-D22C-5646-9460-DBA95AC0761D}" dt="2020-11-04T15:59:27.530" v="446" actId="20577"/>
          <ac:spMkLst>
            <pc:docMk/>
            <pc:sldMk cId="3305480892" sldId="311"/>
            <ac:spMk id="2" creationId="{75954B81-D8D1-C44B-ACAC-412561579797}"/>
          </ac:spMkLst>
        </pc:spChg>
        <pc:spChg chg="mod">
          <ac:chgData name="Tomáš Gongol" userId="6004f809-8ea5-41b2-b378-ad4f0af6f059" providerId="ADAL" clId="{B474D011-D22C-5646-9460-DBA95AC0761D}" dt="2020-11-04T16:05:48.508" v="500" actId="21"/>
          <ac:spMkLst>
            <pc:docMk/>
            <pc:sldMk cId="3305480892" sldId="311"/>
            <ac:spMk id="3" creationId="{66D304E8-0FDA-1B43-901F-71A9AC4F6300}"/>
          </ac:spMkLst>
        </pc:spChg>
      </pc:sldChg>
      <pc:sldChg chg="new del">
        <pc:chgData name="Tomáš Gongol" userId="6004f809-8ea5-41b2-b378-ad4f0af6f059" providerId="ADAL" clId="{B474D011-D22C-5646-9460-DBA95AC0761D}" dt="2020-11-04T16:03:25.465" v="452" actId="2696"/>
        <pc:sldMkLst>
          <pc:docMk/>
          <pc:sldMk cId="3013445892" sldId="312"/>
        </pc:sldMkLst>
      </pc:sldChg>
      <pc:sldChg chg="modSp add mod">
        <pc:chgData name="Tomáš Gongol" userId="6004f809-8ea5-41b2-b378-ad4f0af6f059" providerId="ADAL" clId="{B474D011-D22C-5646-9460-DBA95AC0761D}" dt="2020-11-04T16:01:36.499" v="449" actId="27636"/>
        <pc:sldMkLst>
          <pc:docMk/>
          <pc:sldMk cId="2704371897" sldId="313"/>
        </pc:sldMkLst>
        <pc:spChg chg="mod">
          <ac:chgData name="Tomáš Gongol" userId="6004f809-8ea5-41b2-b378-ad4f0af6f059" providerId="ADAL" clId="{B474D011-D22C-5646-9460-DBA95AC0761D}" dt="2020-11-04T16:01:36.499" v="449" actId="27636"/>
          <ac:spMkLst>
            <pc:docMk/>
            <pc:sldMk cId="2704371897" sldId="313"/>
            <ac:spMk id="3" creationId="{E20FEC49-F128-7643-8FE4-6C19198E4118}"/>
          </ac:spMkLst>
        </pc:spChg>
      </pc:sldChg>
      <pc:sldChg chg="modSp add mod">
        <pc:chgData name="Tomáš Gongol" userId="6004f809-8ea5-41b2-b378-ad4f0af6f059" providerId="ADAL" clId="{B474D011-D22C-5646-9460-DBA95AC0761D}" dt="2020-11-04T16:03:21.388" v="451" actId="27636"/>
        <pc:sldMkLst>
          <pc:docMk/>
          <pc:sldMk cId="2599909800" sldId="314"/>
        </pc:sldMkLst>
        <pc:spChg chg="mod">
          <ac:chgData name="Tomáš Gongol" userId="6004f809-8ea5-41b2-b378-ad4f0af6f059" providerId="ADAL" clId="{B474D011-D22C-5646-9460-DBA95AC0761D}" dt="2020-11-04T16:03:21.388" v="451" actId="27636"/>
          <ac:spMkLst>
            <pc:docMk/>
            <pc:sldMk cId="2599909800" sldId="314"/>
            <ac:spMk id="3" creationId="{536FA1A8-B028-8045-A063-4CC48F85AFEA}"/>
          </ac:spMkLst>
        </pc:spChg>
      </pc:sldChg>
      <pc:sldChg chg="modSp add mod">
        <pc:chgData name="Tomáš Gongol" userId="6004f809-8ea5-41b2-b378-ad4f0af6f059" providerId="ADAL" clId="{B474D011-D22C-5646-9460-DBA95AC0761D}" dt="2020-11-04T16:03:34.113" v="454" actId="27636"/>
        <pc:sldMkLst>
          <pc:docMk/>
          <pc:sldMk cId="1307176991" sldId="315"/>
        </pc:sldMkLst>
        <pc:spChg chg="mod">
          <ac:chgData name="Tomáš Gongol" userId="6004f809-8ea5-41b2-b378-ad4f0af6f059" providerId="ADAL" clId="{B474D011-D22C-5646-9460-DBA95AC0761D}" dt="2020-11-04T16:03:34.113" v="454" actId="27636"/>
          <ac:spMkLst>
            <pc:docMk/>
            <pc:sldMk cId="1307176991" sldId="315"/>
            <ac:spMk id="3" creationId="{E54264DF-37B6-C942-B865-677E460108AD}"/>
          </ac:spMkLst>
        </pc:spChg>
      </pc:sldChg>
    </pc:docChg>
  </pc:docChgLst>
  <pc:docChgLst>
    <pc:chgData name="Tomáš Gongol" userId="c1965aaece8197df" providerId="LiveId" clId="{9B238A48-A53F-9A4A-A591-3D2A9CE76ED4}"/>
    <pc:docChg chg="custSel addSld modSld">
      <pc:chgData name="Tomáš Gongol" userId="c1965aaece8197df" providerId="LiveId" clId="{9B238A48-A53F-9A4A-A591-3D2A9CE76ED4}" dt="2018-11-26T17:39:52.735" v="126" actId="20577"/>
      <pc:docMkLst>
        <pc:docMk/>
      </pc:docMkLst>
      <pc:sldChg chg="modSp">
        <pc:chgData name="Tomáš Gongol" userId="c1965aaece8197df" providerId="LiveId" clId="{9B238A48-A53F-9A4A-A591-3D2A9CE76ED4}" dt="2018-11-26T17:39:52.735" v="126" actId="20577"/>
        <pc:sldMkLst>
          <pc:docMk/>
          <pc:sldMk cId="2109103730" sldId="305"/>
        </pc:sldMkLst>
        <pc:spChg chg="mod">
          <ac:chgData name="Tomáš Gongol" userId="c1965aaece8197df" providerId="LiveId" clId="{9B238A48-A53F-9A4A-A591-3D2A9CE76ED4}" dt="2018-11-26T17:39:52.735" v="126" actId="20577"/>
          <ac:spMkLst>
            <pc:docMk/>
            <pc:sldMk cId="2109103730" sldId="305"/>
            <ac:spMk id="3" creationId="{781DAE52-5DB4-BF4B-9C17-571222DB0E37}"/>
          </ac:spMkLst>
        </pc:spChg>
      </pc:sldChg>
      <pc:sldChg chg="add">
        <pc:chgData name="Tomáš Gongol" userId="c1965aaece8197df" providerId="LiveId" clId="{9B238A48-A53F-9A4A-A591-3D2A9CE76ED4}" dt="2018-11-08T08:20:46.124" v="0"/>
        <pc:sldMkLst>
          <pc:docMk/>
          <pc:sldMk cId="3656955793" sldId="306"/>
        </pc:sldMkLst>
      </pc:sldChg>
      <pc:sldChg chg="add">
        <pc:chgData name="Tomáš Gongol" userId="c1965aaece8197df" providerId="LiveId" clId="{9B238A48-A53F-9A4A-A591-3D2A9CE76ED4}" dt="2018-11-08T08:20:46.124" v="0"/>
        <pc:sldMkLst>
          <pc:docMk/>
          <pc:sldMk cId="1951880157" sldId="307"/>
        </pc:sldMkLst>
      </pc:sldChg>
      <pc:sldChg chg="add">
        <pc:chgData name="Tomáš Gongol" userId="c1965aaece8197df" providerId="LiveId" clId="{9B238A48-A53F-9A4A-A591-3D2A9CE76ED4}" dt="2018-11-08T08:20:46.124" v="0"/>
        <pc:sldMkLst>
          <pc:docMk/>
          <pc:sldMk cId="48118243" sldId="308"/>
        </pc:sldMkLst>
      </pc:sldChg>
      <pc:sldChg chg="add">
        <pc:chgData name="Tomáš Gongol" userId="c1965aaece8197df" providerId="LiveId" clId="{9B238A48-A53F-9A4A-A591-3D2A9CE76ED4}" dt="2018-11-08T08:20:46.124" v="0"/>
        <pc:sldMkLst>
          <pc:docMk/>
          <pc:sldMk cId="3528068283" sldId="309"/>
        </pc:sldMkLst>
      </pc:sldChg>
      <pc:sldChg chg="add">
        <pc:chgData name="Tomáš Gongol" userId="c1965aaece8197df" providerId="LiveId" clId="{9B238A48-A53F-9A4A-A591-3D2A9CE76ED4}" dt="2018-11-08T08:20:46.124" v="0"/>
        <pc:sldMkLst>
          <pc:docMk/>
          <pc:sldMk cId="2350446801" sldId="3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435A9-702E-B146-96C3-68CB7D64307A}"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cs-CZ"/>
        </a:p>
      </dgm:t>
    </dgm:pt>
    <dgm:pt modelId="{D0275AD2-5EF1-1742-B0D2-B85339DD050F}">
      <dgm:prSet phldrT="[Text]"/>
      <dgm:spPr/>
      <dgm:t>
        <a:bodyPr/>
        <a:lstStyle/>
        <a:p>
          <a:r>
            <a:rPr lang="cs-CZ" dirty="0"/>
            <a:t>Internetová reklama</a:t>
          </a:r>
        </a:p>
      </dgm:t>
    </dgm:pt>
    <dgm:pt modelId="{87AF15C4-7F61-8449-934F-F7966C4ACB90}" type="parTrans" cxnId="{F0396D9C-DD7F-4A4E-AAE8-1E4D11DF6021}">
      <dgm:prSet/>
      <dgm:spPr/>
      <dgm:t>
        <a:bodyPr/>
        <a:lstStyle/>
        <a:p>
          <a:endParaRPr lang="cs-CZ"/>
        </a:p>
      </dgm:t>
    </dgm:pt>
    <dgm:pt modelId="{9C8F9518-F74D-2A4A-83D2-2DBEBC93CDF1}" type="sibTrans" cxnId="{F0396D9C-DD7F-4A4E-AAE8-1E4D11DF6021}">
      <dgm:prSet/>
      <dgm:spPr/>
      <dgm:t>
        <a:bodyPr/>
        <a:lstStyle/>
        <a:p>
          <a:endParaRPr lang="cs-CZ"/>
        </a:p>
      </dgm:t>
    </dgm:pt>
    <dgm:pt modelId="{7D6E9924-8855-EA4A-B92A-BC97915B651A}">
      <dgm:prSet phldrT="[Text]"/>
      <dgm:spPr/>
      <dgm:t>
        <a:bodyPr/>
        <a:lstStyle/>
        <a:p>
          <a:r>
            <a:rPr lang="cs-CZ" dirty="0"/>
            <a:t>Reklama ve vyhledávačích</a:t>
          </a:r>
        </a:p>
      </dgm:t>
    </dgm:pt>
    <dgm:pt modelId="{9AB9A276-2EAC-7F41-B222-A166B777F09F}" type="parTrans" cxnId="{233B11CB-7B19-4341-B440-BE4BCAB70C3B}">
      <dgm:prSet/>
      <dgm:spPr/>
      <dgm:t>
        <a:bodyPr/>
        <a:lstStyle/>
        <a:p>
          <a:endParaRPr lang="cs-CZ"/>
        </a:p>
      </dgm:t>
    </dgm:pt>
    <dgm:pt modelId="{25CFD637-801F-2140-9703-0EC27F5B0CB7}" type="sibTrans" cxnId="{233B11CB-7B19-4341-B440-BE4BCAB70C3B}">
      <dgm:prSet/>
      <dgm:spPr/>
      <dgm:t>
        <a:bodyPr/>
        <a:lstStyle/>
        <a:p>
          <a:endParaRPr lang="cs-CZ"/>
        </a:p>
      </dgm:t>
    </dgm:pt>
    <dgm:pt modelId="{512E2066-8A33-6C40-9129-C9CE9FA6D27B}">
      <dgm:prSet phldrT="[Text]"/>
      <dgm:spPr/>
      <dgm:t>
        <a:bodyPr/>
        <a:lstStyle/>
        <a:p>
          <a:r>
            <a:rPr lang="cs-CZ" dirty="0"/>
            <a:t>PPC systémy apod. (CPI-imprese, PPS-</a:t>
          </a:r>
          <a:r>
            <a:rPr lang="cs-CZ" dirty="0" err="1"/>
            <a:t>sale</a:t>
          </a:r>
          <a:r>
            <a:rPr lang="cs-CZ" dirty="0"/>
            <a:t>)</a:t>
          </a:r>
        </a:p>
      </dgm:t>
    </dgm:pt>
    <dgm:pt modelId="{33A5303F-AC65-474D-9802-E2C983C8283E}" type="parTrans" cxnId="{95B65952-1A47-F647-A913-3FCBF8F22BEC}">
      <dgm:prSet/>
      <dgm:spPr/>
      <dgm:t>
        <a:bodyPr/>
        <a:lstStyle/>
        <a:p>
          <a:endParaRPr lang="cs-CZ"/>
        </a:p>
      </dgm:t>
    </dgm:pt>
    <dgm:pt modelId="{DA87EF13-81A3-DA4E-A6C4-12FB911BF960}" type="sibTrans" cxnId="{95B65952-1A47-F647-A913-3FCBF8F22BEC}">
      <dgm:prSet/>
      <dgm:spPr/>
      <dgm:t>
        <a:bodyPr/>
        <a:lstStyle/>
        <a:p>
          <a:endParaRPr lang="cs-CZ"/>
        </a:p>
      </dgm:t>
    </dgm:pt>
    <dgm:pt modelId="{7E4FADA0-0F14-6F47-BFFA-46AF23A127A8}">
      <dgm:prSet phldrT="[Text]"/>
      <dgm:spPr/>
      <dgm:t>
        <a:bodyPr/>
        <a:lstStyle/>
        <a:p>
          <a:r>
            <a:rPr lang="cs-CZ" dirty="0"/>
            <a:t>Textová reklama</a:t>
          </a:r>
        </a:p>
      </dgm:t>
    </dgm:pt>
    <dgm:pt modelId="{1187C44A-6118-FA42-8F8C-857FF7ECB4FA}" type="parTrans" cxnId="{A206FDA5-9085-6F4C-8155-864F6A1298C9}">
      <dgm:prSet/>
      <dgm:spPr/>
      <dgm:t>
        <a:bodyPr/>
        <a:lstStyle/>
        <a:p>
          <a:endParaRPr lang="cs-CZ"/>
        </a:p>
      </dgm:t>
    </dgm:pt>
    <dgm:pt modelId="{A85658B7-5AF3-D647-A585-EFC6322179E0}" type="sibTrans" cxnId="{A206FDA5-9085-6F4C-8155-864F6A1298C9}">
      <dgm:prSet/>
      <dgm:spPr/>
      <dgm:t>
        <a:bodyPr/>
        <a:lstStyle/>
        <a:p>
          <a:endParaRPr lang="cs-CZ"/>
        </a:p>
      </dgm:t>
    </dgm:pt>
    <dgm:pt modelId="{AD301F68-BF97-5B4B-8484-0FBAF83CA666}">
      <dgm:prSet phldrT="[Text]"/>
      <dgm:spPr/>
      <dgm:t>
        <a:bodyPr/>
        <a:lstStyle/>
        <a:p>
          <a:r>
            <a:rPr lang="cs-CZ" dirty="0"/>
            <a:t>Grafická reklama (bannery – pozor na skrytou reklamu)</a:t>
          </a:r>
        </a:p>
      </dgm:t>
    </dgm:pt>
    <dgm:pt modelId="{AD6F3FE5-DCA7-614F-94AB-2F418B7C75BB}" type="parTrans" cxnId="{25F0E69E-6C4C-1D4D-89E7-0182BC700A7C}">
      <dgm:prSet/>
      <dgm:spPr/>
      <dgm:t>
        <a:bodyPr/>
        <a:lstStyle/>
        <a:p>
          <a:endParaRPr lang="cs-CZ"/>
        </a:p>
      </dgm:t>
    </dgm:pt>
    <dgm:pt modelId="{44C3434A-D12B-F244-825D-0368E2B12108}" type="sibTrans" cxnId="{25F0E69E-6C4C-1D4D-89E7-0182BC700A7C}">
      <dgm:prSet/>
      <dgm:spPr/>
      <dgm:t>
        <a:bodyPr/>
        <a:lstStyle/>
        <a:p>
          <a:endParaRPr lang="cs-CZ"/>
        </a:p>
      </dgm:t>
    </dgm:pt>
    <dgm:pt modelId="{66B831B6-60DA-9D40-A952-6076DA7BB514}">
      <dgm:prSet phldrT="[Text]"/>
      <dgm:spPr/>
      <dgm:t>
        <a:bodyPr/>
        <a:lstStyle/>
        <a:p>
          <a:r>
            <a:rPr lang="cs-CZ" dirty="0"/>
            <a:t>Diskuzní skupiny (zneužití příspěvků)</a:t>
          </a:r>
        </a:p>
      </dgm:t>
    </dgm:pt>
    <dgm:pt modelId="{A6BF2748-284E-A24D-BE94-C1A99F918102}" type="parTrans" cxnId="{A33B8CF4-0BA4-4341-A773-63752899C29F}">
      <dgm:prSet/>
      <dgm:spPr/>
      <dgm:t>
        <a:bodyPr/>
        <a:lstStyle/>
        <a:p>
          <a:endParaRPr lang="cs-CZ"/>
        </a:p>
      </dgm:t>
    </dgm:pt>
    <dgm:pt modelId="{D03A59D8-B99B-8F46-970B-9ABAA90C7B58}" type="sibTrans" cxnId="{A33B8CF4-0BA4-4341-A773-63752899C29F}">
      <dgm:prSet/>
      <dgm:spPr/>
      <dgm:t>
        <a:bodyPr/>
        <a:lstStyle/>
        <a:p>
          <a:endParaRPr lang="cs-CZ"/>
        </a:p>
      </dgm:t>
    </dgm:pt>
    <dgm:pt modelId="{C1159942-5373-5E45-9A68-0867B678F6D2}">
      <dgm:prSet phldrT="[Text]"/>
      <dgm:spPr/>
      <dgm:t>
        <a:bodyPr/>
        <a:lstStyle/>
        <a:p>
          <a:r>
            <a:rPr lang="cs-CZ" dirty="0"/>
            <a:t>typu Google </a:t>
          </a:r>
          <a:r>
            <a:rPr lang="cs-CZ" dirty="0" err="1"/>
            <a:t>Adsense</a:t>
          </a:r>
          <a:endParaRPr lang="cs-CZ" dirty="0"/>
        </a:p>
      </dgm:t>
    </dgm:pt>
    <dgm:pt modelId="{F74ECEF4-4064-3946-B57D-536EE8B61798}" type="parTrans" cxnId="{34CC12F3-08BB-2B4F-B88E-87B15DD4B717}">
      <dgm:prSet/>
      <dgm:spPr/>
      <dgm:t>
        <a:bodyPr/>
        <a:lstStyle/>
        <a:p>
          <a:endParaRPr lang="cs-CZ"/>
        </a:p>
      </dgm:t>
    </dgm:pt>
    <dgm:pt modelId="{8344C6C2-E4E8-7E4E-8416-600D213BB36E}" type="sibTrans" cxnId="{34CC12F3-08BB-2B4F-B88E-87B15DD4B717}">
      <dgm:prSet/>
      <dgm:spPr/>
      <dgm:t>
        <a:bodyPr/>
        <a:lstStyle/>
        <a:p>
          <a:endParaRPr lang="cs-CZ"/>
        </a:p>
      </dgm:t>
    </dgm:pt>
    <dgm:pt modelId="{905CBA16-3A05-EF41-BF45-FBFE4FF47FF3}">
      <dgm:prSet phldrT="[Text]"/>
      <dgm:spPr/>
      <dgm:t>
        <a:bodyPr/>
        <a:lstStyle/>
        <a:p>
          <a:r>
            <a:rPr lang="cs-CZ" dirty="0"/>
            <a:t>Textová reklama na sociálních sítích, portálech, vyhledávačích</a:t>
          </a:r>
        </a:p>
      </dgm:t>
    </dgm:pt>
    <dgm:pt modelId="{72614D80-377F-E24C-9E48-F8B2B6B9C857}" type="parTrans" cxnId="{51B82107-C8BE-B049-9C56-BF55A7D28F6E}">
      <dgm:prSet/>
      <dgm:spPr/>
      <dgm:t>
        <a:bodyPr/>
        <a:lstStyle/>
        <a:p>
          <a:endParaRPr lang="cs-CZ"/>
        </a:p>
      </dgm:t>
    </dgm:pt>
    <dgm:pt modelId="{804BFE4D-9711-A244-9360-DFEEE3C620E4}" type="sibTrans" cxnId="{51B82107-C8BE-B049-9C56-BF55A7D28F6E}">
      <dgm:prSet/>
      <dgm:spPr/>
      <dgm:t>
        <a:bodyPr/>
        <a:lstStyle/>
        <a:p>
          <a:endParaRPr lang="cs-CZ"/>
        </a:p>
      </dgm:t>
    </dgm:pt>
    <dgm:pt modelId="{9B56DDA4-2D28-F54F-A3D0-3B5651F3522A}">
      <dgm:prSet phldrT="[Text]"/>
      <dgm:spPr/>
      <dgm:t>
        <a:bodyPr/>
        <a:lstStyle/>
        <a:p>
          <a:r>
            <a:rPr lang="cs-CZ" dirty="0"/>
            <a:t>Katalogové zápisy</a:t>
          </a:r>
        </a:p>
      </dgm:t>
    </dgm:pt>
    <dgm:pt modelId="{B105AFB5-B8F0-0F40-987E-B5C945090A1F}" type="parTrans" cxnId="{47349C6F-13D9-0146-BA02-3A615B8DB19B}">
      <dgm:prSet/>
      <dgm:spPr/>
      <dgm:t>
        <a:bodyPr/>
        <a:lstStyle/>
        <a:p>
          <a:endParaRPr lang="cs-CZ"/>
        </a:p>
      </dgm:t>
    </dgm:pt>
    <dgm:pt modelId="{20F6AD72-526E-074E-8DD1-C2C8BCC51E75}" type="sibTrans" cxnId="{47349C6F-13D9-0146-BA02-3A615B8DB19B}">
      <dgm:prSet/>
      <dgm:spPr/>
      <dgm:t>
        <a:bodyPr/>
        <a:lstStyle/>
        <a:p>
          <a:endParaRPr lang="cs-CZ"/>
        </a:p>
      </dgm:t>
    </dgm:pt>
    <dgm:pt modelId="{0F35A2E2-B07A-0C44-9B55-478FB62051AD}">
      <dgm:prSet phldrT="[Text]"/>
      <dgm:spPr/>
      <dgm:t>
        <a:bodyPr/>
        <a:lstStyle/>
        <a:p>
          <a:r>
            <a:rPr lang="cs-CZ" dirty="0"/>
            <a:t>Internetová videoreklama</a:t>
          </a:r>
        </a:p>
      </dgm:t>
    </dgm:pt>
    <dgm:pt modelId="{ADF804CE-9F79-ED4D-9908-5E52065F62E7}" type="parTrans" cxnId="{DF6D910D-84CA-0240-BBF8-6F1507A03B8D}">
      <dgm:prSet/>
      <dgm:spPr/>
      <dgm:t>
        <a:bodyPr/>
        <a:lstStyle/>
        <a:p>
          <a:endParaRPr lang="cs-CZ"/>
        </a:p>
      </dgm:t>
    </dgm:pt>
    <dgm:pt modelId="{8495A187-168C-1C46-A7F8-71DD23CC5FD8}" type="sibTrans" cxnId="{DF6D910D-84CA-0240-BBF8-6F1507A03B8D}">
      <dgm:prSet/>
      <dgm:spPr/>
      <dgm:t>
        <a:bodyPr/>
        <a:lstStyle/>
        <a:p>
          <a:endParaRPr lang="cs-CZ"/>
        </a:p>
      </dgm:t>
    </dgm:pt>
    <dgm:pt modelId="{43601D1C-AE7A-F941-A870-FE2AA4FEEF30}" type="pres">
      <dgm:prSet presAssocID="{573435A9-702E-B146-96C3-68CB7D64307A}" presName="diagram" presStyleCnt="0">
        <dgm:presLayoutVars>
          <dgm:chPref val="1"/>
          <dgm:dir/>
          <dgm:animOne val="branch"/>
          <dgm:animLvl val="lvl"/>
          <dgm:resizeHandles val="exact"/>
        </dgm:presLayoutVars>
      </dgm:prSet>
      <dgm:spPr/>
    </dgm:pt>
    <dgm:pt modelId="{76DB63C9-A2D8-574E-979E-5964A680BE4D}" type="pres">
      <dgm:prSet presAssocID="{D0275AD2-5EF1-1742-B0D2-B85339DD050F}" presName="root1" presStyleCnt="0"/>
      <dgm:spPr/>
    </dgm:pt>
    <dgm:pt modelId="{754BD48D-143E-FA4B-B4B1-3FD77E2B84B8}" type="pres">
      <dgm:prSet presAssocID="{D0275AD2-5EF1-1742-B0D2-B85339DD050F}" presName="LevelOneTextNode" presStyleLbl="node0" presStyleIdx="0" presStyleCnt="1">
        <dgm:presLayoutVars>
          <dgm:chPref val="3"/>
        </dgm:presLayoutVars>
      </dgm:prSet>
      <dgm:spPr/>
    </dgm:pt>
    <dgm:pt modelId="{81DA1035-165F-4141-BB38-25C0B13128C3}" type="pres">
      <dgm:prSet presAssocID="{D0275AD2-5EF1-1742-B0D2-B85339DD050F}" presName="level2hierChild" presStyleCnt="0"/>
      <dgm:spPr/>
    </dgm:pt>
    <dgm:pt modelId="{41686E3D-2D6D-7648-A125-F2695DF37B82}" type="pres">
      <dgm:prSet presAssocID="{B105AFB5-B8F0-0F40-987E-B5C945090A1F}" presName="conn2-1" presStyleLbl="parChTrans1D2" presStyleIdx="0" presStyleCnt="5"/>
      <dgm:spPr/>
    </dgm:pt>
    <dgm:pt modelId="{09ABB720-E573-FE4F-AF29-7D261B16F5E2}" type="pres">
      <dgm:prSet presAssocID="{B105AFB5-B8F0-0F40-987E-B5C945090A1F}" presName="connTx" presStyleLbl="parChTrans1D2" presStyleIdx="0" presStyleCnt="5"/>
      <dgm:spPr/>
    </dgm:pt>
    <dgm:pt modelId="{8E4A2131-AFB8-6346-819E-9A40FBB93EAA}" type="pres">
      <dgm:prSet presAssocID="{9B56DDA4-2D28-F54F-A3D0-3B5651F3522A}" presName="root2" presStyleCnt="0"/>
      <dgm:spPr/>
    </dgm:pt>
    <dgm:pt modelId="{AA67F903-9E44-FA4A-A2CF-6808D1701817}" type="pres">
      <dgm:prSet presAssocID="{9B56DDA4-2D28-F54F-A3D0-3B5651F3522A}" presName="LevelTwoTextNode" presStyleLbl="node2" presStyleIdx="0" presStyleCnt="5">
        <dgm:presLayoutVars>
          <dgm:chPref val="3"/>
        </dgm:presLayoutVars>
      </dgm:prSet>
      <dgm:spPr/>
    </dgm:pt>
    <dgm:pt modelId="{0F2A6429-475E-4844-9FB8-6D84AADC6A63}" type="pres">
      <dgm:prSet presAssocID="{9B56DDA4-2D28-F54F-A3D0-3B5651F3522A}" presName="level3hierChild" presStyleCnt="0"/>
      <dgm:spPr/>
    </dgm:pt>
    <dgm:pt modelId="{61687FE8-324A-4E43-847B-94D50127CA7D}" type="pres">
      <dgm:prSet presAssocID="{ADF804CE-9F79-ED4D-9908-5E52065F62E7}" presName="conn2-1" presStyleLbl="parChTrans1D2" presStyleIdx="1" presStyleCnt="5"/>
      <dgm:spPr/>
    </dgm:pt>
    <dgm:pt modelId="{579867F7-74E7-3248-8199-9956DD3E85EE}" type="pres">
      <dgm:prSet presAssocID="{ADF804CE-9F79-ED4D-9908-5E52065F62E7}" presName="connTx" presStyleLbl="parChTrans1D2" presStyleIdx="1" presStyleCnt="5"/>
      <dgm:spPr/>
    </dgm:pt>
    <dgm:pt modelId="{D87D7729-3D66-8743-AC05-B46F4A58E288}" type="pres">
      <dgm:prSet presAssocID="{0F35A2E2-B07A-0C44-9B55-478FB62051AD}" presName="root2" presStyleCnt="0"/>
      <dgm:spPr/>
    </dgm:pt>
    <dgm:pt modelId="{A4DC3408-7F57-5442-9CD6-6FE947B3B6B2}" type="pres">
      <dgm:prSet presAssocID="{0F35A2E2-B07A-0C44-9B55-478FB62051AD}" presName="LevelTwoTextNode" presStyleLbl="node2" presStyleIdx="1" presStyleCnt="5">
        <dgm:presLayoutVars>
          <dgm:chPref val="3"/>
        </dgm:presLayoutVars>
      </dgm:prSet>
      <dgm:spPr/>
    </dgm:pt>
    <dgm:pt modelId="{0C5A5B20-6DEE-D042-86A2-B1ABA9366F40}" type="pres">
      <dgm:prSet presAssocID="{0F35A2E2-B07A-0C44-9B55-478FB62051AD}" presName="level3hierChild" presStyleCnt="0"/>
      <dgm:spPr/>
    </dgm:pt>
    <dgm:pt modelId="{2F7AC939-B5B2-FE4E-8AA6-24AA9BC308AE}" type="pres">
      <dgm:prSet presAssocID="{9AB9A276-2EAC-7F41-B222-A166B777F09F}" presName="conn2-1" presStyleLbl="parChTrans1D2" presStyleIdx="2" presStyleCnt="5"/>
      <dgm:spPr/>
    </dgm:pt>
    <dgm:pt modelId="{54593F2D-DD85-5F4C-AA8C-8A0F544DE2D4}" type="pres">
      <dgm:prSet presAssocID="{9AB9A276-2EAC-7F41-B222-A166B777F09F}" presName="connTx" presStyleLbl="parChTrans1D2" presStyleIdx="2" presStyleCnt="5"/>
      <dgm:spPr/>
    </dgm:pt>
    <dgm:pt modelId="{15EAE3D1-A7B1-C24F-AD98-E8C3296BCD86}" type="pres">
      <dgm:prSet presAssocID="{7D6E9924-8855-EA4A-B92A-BC97915B651A}" presName="root2" presStyleCnt="0"/>
      <dgm:spPr/>
    </dgm:pt>
    <dgm:pt modelId="{E4CBD428-3AC6-B64F-BAC8-C69D73E359EE}" type="pres">
      <dgm:prSet presAssocID="{7D6E9924-8855-EA4A-B92A-BC97915B651A}" presName="LevelTwoTextNode" presStyleLbl="node2" presStyleIdx="2" presStyleCnt="5">
        <dgm:presLayoutVars>
          <dgm:chPref val="3"/>
        </dgm:presLayoutVars>
      </dgm:prSet>
      <dgm:spPr/>
    </dgm:pt>
    <dgm:pt modelId="{D44DE101-5052-EB4E-A521-17C9713F44DA}" type="pres">
      <dgm:prSet presAssocID="{7D6E9924-8855-EA4A-B92A-BC97915B651A}" presName="level3hierChild" presStyleCnt="0"/>
      <dgm:spPr/>
    </dgm:pt>
    <dgm:pt modelId="{A332159D-8612-6345-BDB3-D21E00E7C5FD}" type="pres">
      <dgm:prSet presAssocID="{33A5303F-AC65-474D-9802-E2C983C8283E}" presName="conn2-1" presStyleLbl="parChTrans1D3" presStyleIdx="0" presStyleCnt="4"/>
      <dgm:spPr/>
    </dgm:pt>
    <dgm:pt modelId="{869E4921-6D4B-D741-919F-199D813CA792}" type="pres">
      <dgm:prSet presAssocID="{33A5303F-AC65-474D-9802-E2C983C8283E}" presName="connTx" presStyleLbl="parChTrans1D3" presStyleIdx="0" presStyleCnt="4"/>
      <dgm:spPr/>
    </dgm:pt>
    <dgm:pt modelId="{E2987E25-BCBD-494C-9C7D-9ED23F92D0CC}" type="pres">
      <dgm:prSet presAssocID="{512E2066-8A33-6C40-9129-C9CE9FA6D27B}" presName="root2" presStyleCnt="0"/>
      <dgm:spPr/>
    </dgm:pt>
    <dgm:pt modelId="{CFC10A92-5F69-084C-95A2-99F69C7D31AE}" type="pres">
      <dgm:prSet presAssocID="{512E2066-8A33-6C40-9129-C9CE9FA6D27B}" presName="LevelTwoTextNode" presStyleLbl="node3" presStyleIdx="0" presStyleCnt="4">
        <dgm:presLayoutVars>
          <dgm:chPref val="3"/>
        </dgm:presLayoutVars>
      </dgm:prSet>
      <dgm:spPr/>
    </dgm:pt>
    <dgm:pt modelId="{87ED787F-27C5-264A-8978-82C69B068C81}" type="pres">
      <dgm:prSet presAssocID="{512E2066-8A33-6C40-9129-C9CE9FA6D27B}" presName="level3hierChild" presStyleCnt="0"/>
      <dgm:spPr/>
    </dgm:pt>
    <dgm:pt modelId="{78145F0A-7E78-8043-B58C-0BCBF2C310EA}" type="pres">
      <dgm:prSet presAssocID="{1187C44A-6118-FA42-8F8C-857FF7ECB4FA}" presName="conn2-1" presStyleLbl="parChTrans1D2" presStyleIdx="3" presStyleCnt="5"/>
      <dgm:spPr/>
    </dgm:pt>
    <dgm:pt modelId="{5C818CDA-5B06-ED4D-B4F8-59107686EF27}" type="pres">
      <dgm:prSet presAssocID="{1187C44A-6118-FA42-8F8C-857FF7ECB4FA}" presName="connTx" presStyleLbl="parChTrans1D2" presStyleIdx="3" presStyleCnt="5"/>
      <dgm:spPr/>
    </dgm:pt>
    <dgm:pt modelId="{4EF81B91-A301-794E-852A-BB96EF97CD6F}" type="pres">
      <dgm:prSet presAssocID="{7E4FADA0-0F14-6F47-BFFA-46AF23A127A8}" presName="root2" presStyleCnt="0"/>
      <dgm:spPr/>
    </dgm:pt>
    <dgm:pt modelId="{E9E8B724-AE37-BA4B-80E6-1D13BB3FB610}" type="pres">
      <dgm:prSet presAssocID="{7E4FADA0-0F14-6F47-BFFA-46AF23A127A8}" presName="LevelTwoTextNode" presStyleLbl="node2" presStyleIdx="3" presStyleCnt="5">
        <dgm:presLayoutVars>
          <dgm:chPref val="3"/>
        </dgm:presLayoutVars>
      </dgm:prSet>
      <dgm:spPr/>
    </dgm:pt>
    <dgm:pt modelId="{07D88683-61C8-1B4A-9C3E-AA1610286F52}" type="pres">
      <dgm:prSet presAssocID="{7E4FADA0-0F14-6F47-BFFA-46AF23A127A8}" presName="level3hierChild" presStyleCnt="0"/>
      <dgm:spPr/>
    </dgm:pt>
    <dgm:pt modelId="{64740B0F-149A-1347-AF00-3F8CC8F94EDD}" type="pres">
      <dgm:prSet presAssocID="{A6BF2748-284E-A24D-BE94-C1A99F918102}" presName="conn2-1" presStyleLbl="parChTrans1D3" presStyleIdx="1" presStyleCnt="4"/>
      <dgm:spPr/>
    </dgm:pt>
    <dgm:pt modelId="{0062FB81-908F-3244-895E-D576C8FAC535}" type="pres">
      <dgm:prSet presAssocID="{A6BF2748-284E-A24D-BE94-C1A99F918102}" presName="connTx" presStyleLbl="parChTrans1D3" presStyleIdx="1" presStyleCnt="4"/>
      <dgm:spPr/>
    </dgm:pt>
    <dgm:pt modelId="{B84299FA-5D82-2540-A98F-01F16EA6B2E2}" type="pres">
      <dgm:prSet presAssocID="{66B831B6-60DA-9D40-A952-6076DA7BB514}" presName="root2" presStyleCnt="0"/>
      <dgm:spPr/>
    </dgm:pt>
    <dgm:pt modelId="{F3FB594B-063C-7C48-915A-E20516CF013F}" type="pres">
      <dgm:prSet presAssocID="{66B831B6-60DA-9D40-A952-6076DA7BB514}" presName="LevelTwoTextNode" presStyleLbl="node3" presStyleIdx="1" presStyleCnt="4">
        <dgm:presLayoutVars>
          <dgm:chPref val="3"/>
        </dgm:presLayoutVars>
      </dgm:prSet>
      <dgm:spPr/>
    </dgm:pt>
    <dgm:pt modelId="{D124A265-EEF6-944D-AA1E-6169D6906EFB}" type="pres">
      <dgm:prSet presAssocID="{66B831B6-60DA-9D40-A952-6076DA7BB514}" presName="level3hierChild" presStyleCnt="0"/>
      <dgm:spPr/>
    </dgm:pt>
    <dgm:pt modelId="{9BE7D967-7302-7E41-9B98-39303237B9AC}" type="pres">
      <dgm:prSet presAssocID="{F74ECEF4-4064-3946-B57D-536EE8B61798}" presName="conn2-1" presStyleLbl="parChTrans1D3" presStyleIdx="2" presStyleCnt="4"/>
      <dgm:spPr/>
    </dgm:pt>
    <dgm:pt modelId="{79B75D2C-7414-574C-8EBF-2184FDEEFB34}" type="pres">
      <dgm:prSet presAssocID="{F74ECEF4-4064-3946-B57D-536EE8B61798}" presName="connTx" presStyleLbl="parChTrans1D3" presStyleIdx="2" presStyleCnt="4"/>
      <dgm:spPr/>
    </dgm:pt>
    <dgm:pt modelId="{D55DDB3E-BB80-6843-B04C-B5C764774431}" type="pres">
      <dgm:prSet presAssocID="{C1159942-5373-5E45-9A68-0867B678F6D2}" presName="root2" presStyleCnt="0"/>
      <dgm:spPr/>
    </dgm:pt>
    <dgm:pt modelId="{E47E0EA7-94AB-134C-A290-D1D19559DFBB}" type="pres">
      <dgm:prSet presAssocID="{C1159942-5373-5E45-9A68-0867B678F6D2}" presName="LevelTwoTextNode" presStyleLbl="node3" presStyleIdx="2" presStyleCnt="4">
        <dgm:presLayoutVars>
          <dgm:chPref val="3"/>
        </dgm:presLayoutVars>
      </dgm:prSet>
      <dgm:spPr/>
    </dgm:pt>
    <dgm:pt modelId="{CB5A6C91-5F90-C145-B130-743F9ACA9568}" type="pres">
      <dgm:prSet presAssocID="{C1159942-5373-5E45-9A68-0867B678F6D2}" presName="level3hierChild" presStyleCnt="0"/>
      <dgm:spPr/>
    </dgm:pt>
    <dgm:pt modelId="{0019171D-B29F-3842-BDB0-D648045B0523}" type="pres">
      <dgm:prSet presAssocID="{72614D80-377F-E24C-9E48-F8B2B6B9C857}" presName="conn2-1" presStyleLbl="parChTrans1D3" presStyleIdx="3" presStyleCnt="4"/>
      <dgm:spPr/>
    </dgm:pt>
    <dgm:pt modelId="{0EDAD1F3-B294-9442-950F-A09FFB2B13E4}" type="pres">
      <dgm:prSet presAssocID="{72614D80-377F-E24C-9E48-F8B2B6B9C857}" presName="connTx" presStyleLbl="parChTrans1D3" presStyleIdx="3" presStyleCnt="4"/>
      <dgm:spPr/>
    </dgm:pt>
    <dgm:pt modelId="{343593D7-48C9-4043-8D6E-C393ADDBBA8E}" type="pres">
      <dgm:prSet presAssocID="{905CBA16-3A05-EF41-BF45-FBFE4FF47FF3}" presName="root2" presStyleCnt="0"/>
      <dgm:spPr/>
    </dgm:pt>
    <dgm:pt modelId="{BEC3CEEB-0D08-EF49-A683-DFABC44C7D05}" type="pres">
      <dgm:prSet presAssocID="{905CBA16-3A05-EF41-BF45-FBFE4FF47FF3}" presName="LevelTwoTextNode" presStyleLbl="node3" presStyleIdx="3" presStyleCnt="4">
        <dgm:presLayoutVars>
          <dgm:chPref val="3"/>
        </dgm:presLayoutVars>
      </dgm:prSet>
      <dgm:spPr/>
    </dgm:pt>
    <dgm:pt modelId="{34BDAD1B-8499-7E4C-B17C-8831B12EEFF2}" type="pres">
      <dgm:prSet presAssocID="{905CBA16-3A05-EF41-BF45-FBFE4FF47FF3}" presName="level3hierChild" presStyleCnt="0"/>
      <dgm:spPr/>
    </dgm:pt>
    <dgm:pt modelId="{AB86F365-923D-EF49-BADF-7447A1798115}" type="pres">
      <dgm:prSet presAssocID="{AD6F3FE5-DCA7-614F-94AB-2F418B7C75BB}" presName="conn2-1" presStyleLbl="parChTrans1D2" presStyleIdx="4" presStyleCnt="5"/>
      <dgm:spPr/>
    </dgm:pt>
    <dgm:pt modelId="{87C22919-0930-1B49-9953-050C383C2530}" type="pres">
      <dgm:prSet presAssocID="{AD6F3FE5-DCA7-614F-94AB-2F418B7C75BB}" presName="connTx" presStyleLbl="parChTrans1D2" presStyleIdx="4" presStyleCnt="5"/>
      <dgm:spPr/>
    </dgm:pt>
    <dgm:pt modelId="{55723623-0088-4549-83A6-07E108CC3095}" type="pres">
      <dgm:prSet presAssocID="{AD301F68-BF97-5B4B-8484-0FBAF83CA666}" presName="root2" presStyleCnt="0"/>
      <dgm:spPr/>
    </dgm:pt>
    <dgm:pt modelId="{3C710CB3-265B-7D42-B8FA-F5CC54B54458}" type="pres">
      <dgm:prSet presAssocID="{AD301F68-BF97-5B4B-8484-0FBAF83CA666}" presName="LevelTwoTextNode" presStyleLbl="node2" presStyleIdx="4" presStyleCnt="5">
        <dgm:presLayoutVars>
          <dgm:chPref val="3"/>
        </dgm:presLayoutVars>
      </dgm:prSet>
      <dgm:spPr/>
    </dgm:pt>
    <dgm:pt modelId="{C848FDBF-D93B-BF45-8F18-0126D8991F31}" type="pres">
      <dgm:prSet presAssocID="{AD301F68-BF97-5B4B-8484-0FBAF83CA666}" presName="level3hierChild" presStyleCnt="0"/>
      <dgm:spPr/>
    </dgm:pt>
  </dgm:ptLst>
  <dgm:cxnLst>
    <dgm:cxn modelId="{51B82107-C8BE-B049-9C56-BF55A7D28F6E}" srcId="{7E4FADA0-0F14-6F47-BFFA-46AF23A127A8}" destId="{905CBA16-3A05-EF41-BF45-FBFE4FF47FF3}" srcOrd="2" destOrd="0" parTransId="{72614D80-377F-E24C-9E48-F8B2B6B9C857}" sibTransId="{804BFE4D-9711-A244-9360-DFEEE3C620E4}"/>
    <dgm:cxn modelId="{DF6D910D-84CA-0240-BBF8-6F1507A03B8D}" srcId="{D0275AD2-5EF1-1742-B0D2-B85339DD050F}" destId="{0F35A2E2-B07A-0C44-9B55-478FB62051AD}" srcOrd="1" destOrd="0" parTransId="{ADF804CE-9F79-ED4D-9908-5E52065F62E7}" sibTransId="{8495A187-168C-1C46-A7F8-71DD23CC5FD8}"/>
    <dgm:cxn modelId="{713EC614-BA42-F74A-B226-4CC46D7E178C}" type="presOf" srcId="{72614D80-377F-E24C-9E48-F8B2B6B9C857}" destId="{0EDAD1F3-B294-9442-950F-A09FFB2B13E4}" srcOrd="1" destOrd="0" presId="urn:microsoft.com/office/officeart/2005/8/layout/hierarchy2"/>
    <dgm:cxn modelId="{4582DF15-B8BC-5D47-BD92-365337F1E8BC}" type="presOf" srcId="{0F35A2E2-B07A-0C44-9B55-478FB62051AD}" destId="{A4DC3408-7F57-5442-9CD6-6FE947B3B6B2}" srcOrd="0" destOrd="0" presId="urn:microsoft.com/office/officeart/2005/8/layout/hierarchy2"/>
    <dgm:cxn modelId="{936B7927-5678-ED49-B8B2-F37D2E124A2A}" type="presOf" srcId="{33A5303F-AC65-474D-9802-E2C983C8283E}" destId="{869E4921-6D4B-D741-919F-199D813CA792}" srcOrd="1" destOrd="0" presId="urn:microsoft.com/office/officeart/2005/8/layout/hierarchy2"/>
    <dgm:cxn modelId="{81827E31-E28D-304B-AE26-66D559FBF853}" type="presOf" srcId="{72614D80-377F-E24C-9E48-F8B2B6B9C857}" destId="{0019171D-B29F-3842-BDB0-D648045B0523}" srcOrd="0" destOrd="0" presId="urn:microsoft.com/office/officeart/2005/8/layout/hierarchy2"/>
    <dgm:cxn modelId="{E25D2E32-C4FC-F14A-8DDD-0E01DC3E052A}" type="presOf" srcId="{66B831B6-60DA-9D40-A952-6076DA7BB514}" destId="{F3FB594B-063C-7C48-915A-E20516CF013F}" srcOrd="0" destOrd="0" presId="urn:microsoft.com/office/officeart/2005/8/layout/hierarchy2"/>
    <dgm:cxn modelId="{5FF85038-0DA3-2B43-821B-323C3F8D3A83}" type="presOf" srcId="{9AB9A276-2EAC-7F41-B222-A166B777F09F}" destId="{54593F2D-DD85-5F4C-AA8C-8A0F544DE2D4}" srcOrd="1" destOrd="0" presId="urn:microsoft.com/office/officeart/2005/8/layout/hierarchy2"/>
    <dgm:cxn modelId="{72EEDF3D-3219-1742-AE14-7894E56EABE3}" type="presOf" srcId="{573435A9-702E-B146-96C3-68CB7D64307A}" destId="{43601D1C-AE7A-F941-A870-FE2AA4FEEF30}" srcOrd="0" destOrd="0" presId="urn:microsoft.com/office/officeart/2005/8/layout/hierarchy2"/>
    <dgm:cxn modelId="{9EE11A43-F4D1-5541-84E8-55DF817A4CDE}" type="presOf" srcId="{9B56DDA4-2D28-F54F-A3D0-3B5651F3522A}" destId="{AA67F903-9E44-FA4A-A2CF-6808D1701817}" srcOrd="0" destOrd="0" presId="urn:microsoft.com/office/officeart/2005/8/layout/hierarchy2"/>
    <dgm:cxn modelId="{84E23152-EC85-2A46-9135-D679AFA3FEFA}" type="presOf" srcId="{B105AFB5-B8F0-0F40-987E-B5C945090A1F}" destId="{09ABB720-E573-FE4F-AF29-7D261B16F5E2}" srcOrd="1" destOrd="0" presId="urn:microsoft.com/office/officeart/2005/8/layout/hierarchy2"/>
    <dgm:cxn modelId="{95B65952-1A47-F647-A913-3FCBF8F22BEC}" srcId="{7D6E9924-8855-EA4A-B92A-BC97915B651A}" destId="{512E2066-8A33-6C40-9129-C9CE9FA6D27B}" srcOrd="0" destOrd="0" parTransId="{33A5303F-AC65-474D-9802-E2C983C8283E}" sibTransId="{DA87EF13-81A3-DA4E-A6C4-12FB911BF960}"/>
    <dgm:cxn modelId="{1DFC3B68-924A-7E43-B9D3-AF94D5DD9FC3}" type="presOf" srcId="{A6BF2748-284E-A24D-BE94-C1A99F918102}" destId="{0062FB81-908F-3244-895E-D576C8FAC535}" srcOrd="1" destOrd="0" presId="urn:microsoft.com/office/officeart/2005/8/layout/hierarchy2"/>
    <dgm:cxn modelId="{BDC6C269-E34B-714D-AB29-0FB866E82FBC}" type="presOf" srcId="{D0275AD2-5EF1-1742-B0D2-B85339DD050F}" destId="{754BD48D-143E-FA4B-B4B1-3FD77E2B84B8}" srcOrd="0" destOrd="0" presId="urn:microsoft.com/office/officeart/2005/8/layout/hierarchy2"/>
    <dgm:cxn modelId="{47349C6F-13D9-0146-BA02-3A615B8DB19B}" srcId="{D0275AD2-5EF1-1742-B0D2-B85339DD050F}" destId="{9B56DDA4-2D28-F54F-A3D0-3B5651F3522A}" srcOrd="0" destOrd="0" parTransId="{B105AFB5-B8F0-0F40-987E-B5C945090A1F}" sibTransId="{20F6AD72-526E-074E-8DD1-C2C8BCC51E75}"/>
    <dgm:cxn modelId="{CCCF507A-8036-7348-8F19-DDA2C2B14A51}" type="presOf" srcId="{512E2066-8A33-6C40-9129-C9CE9FA6D27B}" destId="{CFC10A92-5F69-084C-95A2-99F69C7D31AE}" srcOrd="0" destOrd="0" presId="urn:microsoft.com/office/officeart/2005/8/layout/hierarchy2"/>
    <dgm:cxn modelId="{18004C8A-07A0-0248-AC23-1039611AD0E1}" type="presOf" srcId="{AD301F68-BF97-5B4B-8484-0FBAF83CA666}" destId="{3C710CB3-265B-7D42-B8FA-F5CC54B54458}" srcOrd="0" destOrd="0" presId="urn:microsoft.com/office/officeart/2005/8/layout/hierarchy2"/>
    <dgm:cxn modelId="{280FF599-0989-D745-B6C8-466D5ABF9B2D}" type="presOf" srcId="{A6BF2748-284E-A24D-BE94-C1A99F918102}" destId="{64740B0F-149A-1347-AF00-3F8CC8F94EDD}" srcOrd="0" destOrd="0" presId="urn:microsoft.com/office/officeart/2005/8/layout/hierarchy2"/>
    <dgm:cxn modelId="{F0396D9C-DD7F-4A4E-AAE8-1E4D11DF6021}" srcId="{573435A9-702E-B146-96C3-68CB7D64307A}" destId="{D0275AD2-5EF1-1742-B0D2-B85339DD050F}" srcOrd="0" destOrd="0" parTransId="{87AF15C4-7F61-8449-934F-F7966C4ACB90}" sibTransId="{9C8F9518-F74D-2A4A-83D2-2DBEBC93CDF1}"/>
    <dgm:cxn modelId="{22594C9E-193B-FE4D-9D8C-50521C5ED33C}" type="presOf" srcId="{ADF804CE-9F79-ED4D-9908-5E52065F62E7}" destId="{61687FE8-324A-4E43-847B-94D50127CA7D}" srcOrd="0" destOrd="0" presId="urn:microsoft.com/office/officeart/2005/8/layout/hierarchy2"/>
    <dgm:cxn modelId="{25F0E69E-6C4C-1D4D-89E7-0182BC700A7C}" srcId="{D0275AD2-5EF1-1742-B0D2-B85339DD050F}" destId="{AD301F68-BF97-5B4B-8484-0FBAF83CA666}" srcOrd="4" destOrd="0" parTransId="{AD6F3FE5-DCA7-614F-94AB-2F418B7C75BB}" sibTransId="{44C3434A-D12B-F244-825D-0368E2B12108}"/>
    <dgm:cxn modelId="{313053A2-DE52-AF4F-BBEC-2622817156CC}" type="presOf" srcId="{1187C44A-6118-FA42-8F8C-857FF7ECB4FA}" destId="{78145F0A-7E78-8043-B58C-0BCBF2C310EA}" srcOrd="0" destOrd="0" presId="urn:microsoft.com/office/officeart/2005/8/layout/hierarchy2"/>
    <dgm:cxn modelId="{6B18C3A3-7674-604F-925A-6B09300B36D7}" type="presOf" srcId="{9AB9A276-2EAC-7F41-B222-A166B777F09F}" destId="{2F7AC939-B5B2-FE4E-8AA6-24AA9BC308AE}" srcOrd="0" destOrd="0" presId="urn:microsoft.com/office/officeart/2005/8/layout/hierarchy2"/>
    <dgm:cxn modelId="{E872E3A5-71E4-0944-BE9E-1B8B231A4D0C}" type="presOf" srcId="{7D6E9924-8855-EA4A-B92A-BC97915B651A}" destId="{E4CBD428-3AC6-B64F-BAC8-C69D73E359EE}" srcOrd="0" destOrd="0" presId="urn:microsoft.com/office/officeart/2005/8/layout/hierarchy2"/>
    <dgm:cxn modelId="{A206FDA5-9085-6F4C-8155-864F6A1298C9}" srcId="{D0275AD2-5EF1-1742-B0D2-B85339DD050F}" destId="{7E4FADA0-0F14-6F47-BFFA-46AF23A127A8}" srcOrd="3" destOrd="0" parTransId="{1187C44A-6118-FA42-8F8C-857FF7ECB4FA}" sibTransId="{A85658B7-5AF3-D647-A585-EFC6322179E0}"/>
    <dgm:cxn modelId="{452A94A8-C770-4448-81A8-0F4AE18A848B}" type="presOf" srcId="{905CBA16-3A05-EF41-BF45-FBFE4FF47FF3}" destId="{BEC3CEEB-0D08-EF49-A683-DFABC44C7D05}" srcOrd="0" destOrd="0" presId="urn:microsoft.com/office/officeart/2005/8/layout/hierarchy2"/>
    <dgm:cxn modelId="{3975C7AA-2E2F-D24B-9B14-FCBDE58C7416}" type="presOf" srcId="{ADF804CE-9F79-ED4D-9908-5E52065F62E7}" destId="{579867F7-74E7-3248-8199-9956DD3E85EE}" srcOrd="1" destOrd="0" presId="urn:microsoft.com/office/officeart/2005/8/layout/hierarchy2"/>
    <dgm:cxn modelId="{32DDE2B9-CE85-7E42-90D1-9410BE934376}" type="presOf" srcId="{33A5303F-AC65-474D-9802-E2C983C8283E}" destId="{A332159D-8612-6345-BDB3-D21E00E7C5FD}" srcOrd="0" destOrd="0" presId="urn:microsoft.com/office/officeart/2005/8/layout/hierarchy2"/>
    <dgm:cxn modelId="{148C3AC3-6FD6-E644-83B0-44CF6E8BDB42}" type="presOf" srcId="{AD6F3FE5-DCA7-614F-94AB-2F418B7C75BB}" destId="{87C22919-0930-1B49-9953-050C383C2530}" srcOrd="1" destOrd="0" presId="urn:microsoft.com/office/officeart/2005/8/layout/hierarchy2"/>
    <dgm:cxn modelId="{D6392CC8-05B7-EC46-82D9-986BD3F6CA9F}" type="presOf" srcId="{1187C44A-6118-FA42-8F8C-857FF7ECB4FA}" destId="{5C818CDA-5B06-ED4D-B4F8-59107686EF27}" srcOrd="1" destOrd="0" presId="urn:microsoft.com/office/officeart/2005/8/layout/hierarchy2"/>
    <dgm:cxn modelId="{233B11CB-7B19-4341-B440-BE4BCAB70C3B}" srcId="{D0275AD2-5EF1-1742-B0D2-B85339DD050F}" destId="{7D6E9924-8855-EA4A-B92A-BC97915B651A}" srcOrd="2" destOrd="0" parTransId="{9AB9A276-2EAC-7F41-B222-A166B777F09F}" sibTransId="{25CFD637-801F-2140-9703-0EC27F5B0CB7}"/>
    <dgm:cxn modelId="{46656CDE-482F-CC48-BF75-C228B65997BB}" type="presOf" srcId="{AD6F3FE5-DCA7-614F-94AB-2F418B7C75BB}" destId="{AB86F365-923D-EF49-BADF-7447A1798115}" srcOrd="0" destOrd="0" presId="urn:microsoft.com/office/officeart/2005/8/layout/hierarchy2"/>
    <dgm:cxn modelId="{A827FFE0-7CF6-A940-9BD2-5EDA250AB42F}" type="presOf" srcId="{C1159942-5373-5E45-9A68-0867B678F6D2}" destId="{E47E0EA7-94AB-134C-A290-D1D19559DFBB}" srcOrd="0" destOrd="0" presId="urn:microsoft.com/office/officeart/2005/8/layout/hierarchy2"/>
    <dgm:cxn modelId="{1D9115F1-4FD8-AC40-880F-9C7F6247E53B}" type="presOf" srcId="{F74ECEF4-4064-3946-B57D-536EE8B61798}" destId="{79B75D2C-7414-574C-8EBF-2184FDEEFB34}" srcOrd="1" destOrd="0" presId="urn:microsoft.com/office/officeart/2005/8/layout/hierarchy2"/>
    <dgm:cxn modelId="{34CC12F3-08BB-2B4F-B88E-87B15DD4B717}" srcId="{7E4FADA0-0F14-6F47-BFFA-46AF23A127A8}" destId="{C1159942-5373-5E45-9A68-0867B678F6D2}" srcOrd="1" destOrd="0" parTransId="{F74ECEF4-4064-3946-B57D-536EE8B61798}" sibTransId="{8344C6C2-E4E8-7E4E-8416-600D213BB36E}"/>
    <dgm:cxn modelId="{A33B8CF4-0BA4-4341-A773-63752899C29F}" srcId="{7E4FADA0-0F14-6F47-BFFA-46AF23A127A8}" destId="{66B831B6-60DA-9D40-A952-6076DA7BB514}" srcOrd="0" destOrd="0" parTransId="{A6BF2748-284E-A24D-BE94-C1A99F918102}" sibTransId="{D03A59D8-B99B-8F46-970B-9ABAA90C7B58}"/>
    <dgm:cxn modelId="{9A7286F7-53A3-0E46-A470-BB66014B8347}" type="presOf" srcId="{7E4FADA0-0F14-6F47-BFFA-46AF23A127A8}" destId="{E9E8B724-AE37-BA4B-80E6-1D13BB3FB610}" srcOrd="0" destOrd="0" presId="urn:microsoft.com/office/officeart/2005/8/layout/hierarchy2"/>
    <dgm:cxn modelId="{1DC1FBF8-A101-184D-8F1D-6AD9F9B31781}" type="presOf" srcId="{F74ECEF4-4064-3946-B57D-536EE8B61798}" destId="{9BE7D967-7302-7E41-9B98-39303237B9AC}" srcOrd="0" destOrd="0" presId="urn:microsoft.com/office/officeart/2005/8/layout/hierarchy2"/>
    <dgm:cxn modelId="{806A56FF-BAC0-1A4C-BD20-3431450C5652}" type="presOf" srcId="{B105AFB5-B8F0-0F40-987E-B5C945090A1F}" destId="{41686E3D-2D6D-7648-A125-F2695DF37B82}" srcOrd="0" destOrd="0" presId="urn:microsoft.com/office/officeart/2005/8/layout/hierarchy2"/>
    <dgm:cxn modelId="{DA25CACF-9DD4-DF4E-9858-B56E59A7B472}" type="presParOf" srcId="{43601D1C-AE7A-F941-A870-FE2AA4FEEF30}" destId="{76DB63C9-A2D8-574E-979E-5964A680BE4D}" srcOrd="0" destOrd="0" presId="urn:microsoft.com/office/officeart/2005/8/layout/hierarchy2"/>
    <dgm:cxn modelId="{2B6C6BCA-5ECF-2E4A-9A5A-979E849A8CD7}" type="presParOf" srcId="{76DB63C9-A2D8-574E-979E-5964A680BE4D}" destId="{754BD48D-143E-FA4B-B4B1-3FD77E2B84B8}" srcOrd="0" destOrd="0" presId="urn:microsoft.com/office/officeart/2005/8/layout/hierarchy2"/>
    <dgm:cxn modelId="{10CD078E-7D0B-FE45-9ABC-C450FF09F45F}" type="presParOf" srcId="{76DB63C9-A2D8-574E-979E-5964A680BE4D}" destId="{81DA1035-165F-4141-BB38-25C0B13128C3}" srcOrd="1" destOrd="0" presId="urn:microsoft.com/office/officeart/2005/8/layout/hierarchy2"/>
    <dgm:cxn modelId="{59DB280B-9B4C-F248-A2F6-9E5BC0463BCB}" type="presParOf" srcId="{81DA1035-165F-4141-BB38-25C0B13128C3}" destId="{41686E3D-2D6D-7648-A125-F2695DF37B82}" srcOrd="0" destOrd="0" presId="urn:microsoft.com/office/officeart/2005/8/layout/hierarchy2"/>
    <dgm:cxn modelId="{944BCB8F-03F8-2949-A233-75EE1A749027}" type="presParOf" srcId="{41686E3D-2D6D-7648-A125-F2695DF37B82}" destId="{09ABB720-E573-FE4F-AF29-7D261B16F5E2}" srcOrd="0" destOrd="0" presId="urn:microsoft.com/office/officeart/2005/8/layout/hierarchy2"/>
    <dgm:cxn modelId="{BEEC6A71-B57A-304D-B2AD-2DAC629F008F}" type="presParOf" srcId="{81DA1035-165F-4141-BB38-25C0B13128C3}" destId="{8E4A2131-AFB8-6346-819E-9A40FBB93EAA}" srcOrd="1" destOrd="0" presId="urn:microsoft.com/office/officeart/2005/8/layout/hierarchy2"/>
    <dgm:cxn modelId="{786DE01E-DCD4-F94A-A251-6D2086E25EDB}" type="presParOf" srcId="{8E4A2131-AFB8-6346-819E-9A40FBB93EAA}" destId="{AA67F903-9E44-FA4A-A2CF-6808D1701817}" srcOrd="0" destOrd="0" presId="urn:microsoft.com/office/officeart/2005/8/layout/hierarchy2"/>
    <dgm:cxn modelId="{2B32B4F0-CFAB-4D4F-BB99-D57D3AB46EE6}" type="presParOf" srcId="{8E4A2131-AFB8-6346-819E-9A40FBB93EAA}" destId="{0F2A6429-475E-4844-9FB8-6D84AADC6A63}" srcOrd="1" destOrd="0" presId="urn:microsoft.com/office/officeart/2005/8/layout/hierarchy2"/>
    <dgm:cxn modelId="{0EDB4B2C-A315-224A-8848-F95A9A55F900}" type="presParOf" srcId="{81DA1035-165F-4141-BB38-25C0B13128C3}" destId="{61687FE8-324A-4E43-847B-94D50127CA7D}" srcOrd="2" destOrd="0" presId="urn:microsoft.com/office/officeart/2005/8/layout/hierarchy2"/>
    <dgm:cxn modelId="{86E0F9DB-DAD1-F046-ACFC-AAE32AEDF86D}" type="presParOf" srcId="{61687FE8-324A-4E43-847B-94D50127CA7D}" destId="{579867F7-74E7-3248-8199-9956DD3E85EE}" srcOrd="0" destOrd="0" presId="urn:microsoft.com/office/officeart/2005/8/layout/hierarchy2"/>
    <dgm:cxn modelId="{5273C957-1852-0047-9DC7-30412773947A}" type="presParOf" srcId="{81DA1035-165F-4141-BB38-25C0B13128C3}" destId="{D87D7729-3D66-8743-AC05-B46F4A58E288}" srcOrd="3" destOrd="0" presId="urn:microsoft.com/office/officeart/2005/8/layout/hierarchy2"/>
    <dgm:cxn modelId="{5C3AB8A6-3AC9-8142-9826-CDA9921339A7}" type="presParOf" srcId="{D87D7729-3D66-8743-AC05-B46F4A58E288}" destId="{A4DC3408-7F57-5442-9CD6-6FE947B3B6B2}" srcOrd="0" destOrd="0" presId="urn:microsoft.com/office/officeart/2005/8/layout/hierarchy2"/>
    <dgm:cxn modelId="{6AD13217-89CF-A940-880E-DBB2A7205924}" type="presParOf" srcId="{D87D7729-3D66-8743-AC05-B46F4A58E288}" destId="{0C5A5B20-6DEE-D042-86A2-B1ABA9366F40}" srcOrd="1" destOrd="0" presId="urn:microsoft.com/office/officeart/2005/8/layout/hierarchy2"/>
    <dgm:cxn modelId="{CE61E79F-1742-EE44-A3B9-1A076F4CABFD}" type="presParOf" srcId="{81DA1035-165F-4141-BB38-25C0B13128C3}" destId="{2F7AC939-B5B2-FE4E-8AA6-24AA9BC308AE}" srcOrd="4" destOrd="0" presId="urn:microsoft.com/office/officeart/2005/8/layout/hierarchy2"/>
    <dgm:cxn modelId="{44F49E94-84D6-1A49-BCF7-D4536370C0FA}" type="presParOf" srcId="{2F7AC939-B5B2-FE4E-8AA6-24AA9BC308AE}" destId="{54593F2D-DD85-5F4C-AA8C-8A0F544DE2D4}" srcOrd="0" destOrd="0" presId="urn:microsoft.com/office/officeart/2005/8/layout/hierarchy2"/>
    <dgm:cxn modelId="{191A1F68-60E8-AE47-B0CD-0E76A49350CD}" type="presParOf" srcId="{81DA1035-165F-4141-BB38-25C0B13128C3}" destId="{15EAE3D1-A7B1-C24F-AD98-E8C3296BCD86}" srcOrd="5" destOrd="0" presId="urn:microsoft.com/office/officeart/2005/8/layout/hierarchy2"/>
    <dgm:cxn modelId="{980E6889-F288-CA40-AE01-117F85C1B3AE}" type="presParOf" srcId="{15EAE3D1-A7B1-C24F-AD98-E8C3296BCD86}" destId="{E4CBD428-3AC6-B64F-BAC8-C69D73E359EE}" srcOrd="0" destOrd="0" presId="urn:microsoft.com/office/officeart/2005/8/layout/hierarchy2"/>
    <dgm:cxn modelId="{6222842B-4E3F-CC4F-B0F2-B2F0F50A49C7}" type="presParOf" srcId="{15EAE3D1-A7B1-C24F-AD98-E8C3296BCD86}" destId="{D44DE101-5052-EB4E-A521-17C9713F44DA}" srcOrd="1" destOrd="0" presId="urn:microsoft.com/office/officeart/2005/8/layout/hierarchy2"/>
    <dgm:cxn modelId="{C43684AE-2A40-5D4C-89C1-3157BA8B45C3}" type="presParOf" srcId="{D44DE101-5052-EB4E-A521-17C9713F44DA}" destId="{A332159D-8612-6345-BDB3-D21E00E7C5FD}" srcOrd="0" destOrd="0" presId="urn:microsoft.com/office/officeart/2005/8/layout/hierarchy2"/>
    <dgm:cxn modelId="{F6B2CA84-096F-E44A-9832-EC2114720B56}" type="presParOf" srcId="{A332159D-8612-6345-BDB3-D21E00E7C5FD}" destId="{869E4921-6D4B-D741-919F-199D813CA792}" srcOrd="0" destOrd="0" presId="urn:microsoft.com/office/officeart/2005/8/layout/hierarchy2"/>
    <dgm:cxn modelId="{97313C44-C07C-4445-BCD7-C9DE685CE0D7}" type="presParOf" srcId="{D44DE101-5052-EB4E-A521-17C9713F44DA}" destId="{E2987E25-BCBD-494C-9C7D-9ED23F92D0CC}" srcOrd="1" destOrd="0" presId="urn:microsoft.com/office/officeart/2005/8/layout/hierarchy2"/>
    <dgm:cxn modelId="{CCF838D8-7F4D-A24A-BEB8-188A3983A1BF}" type="presParOf" srcId="{E2987E25-BCBD-494C-9C7D-9ED23F92D0CC}" destId="{CFC10A92-5F69-084C-95A2-99F69C7D31AE}" srcOrd="0" destOrd="0" presId="urn:microsoft.com/office/officeart/2005/8/layout/hierarchy2"/>
    <dgm:cxn modelId="{D76DA8F8-EF0F-EA4D-8809-1BBDC966B1A9}" type="presParOf" srcId="{E2987E25-BCBD-494C-9C7D-9ED23F92D0CC}" destId="{87ED787F-27C5-264A-8978-82C69B068C81}" srcOrd="1" destOrd="0" presId="urn:microsoft.com/office/officeart/2005/8/layout/hierarchy2"/>
    <dgm:cxn modelId="{D14186D9-55FE-3748-BCEB-3AAB4A7EBBC3}" type="presParOf" srcId="{81DA1035-165F-4141-BB38-25C0B13128C3}" destId="{78145F0A-7E78-8043-B58C-0BCBF2C310EA}" srcOrd="6" destOrd="0" presId="urn:microsoft.com/office/officeart/2005/8/layout/hierarchy2"/>
    <dgm:cxn modelId="{63BA78AE-2808-2B4C-BCC0-D8E4380021E8}" type="presParOf" srcId="{78145F0A-7E78-8043-B58C-0BCBF2C310EA}" destId="{5C818CDA-5B06-ED4D-B4F8-59107686EF27}" srcOrd="0" destOrd="0" presId="urn:microsoft.com/office/officeart/2005/8/layout/hierarchy2"/>
    <dgm:cxn modelId="{1649C9AF-10D7-124A-A859-A79914AEB505}" type="presParOf" srcId="{81DA1035-165F-4141-BB38-25C0B13128C3}" destId="{4EF81B91-A301-794E-852A-BB96EF97CD6F}" srcOrd="7" destOrd="0" presId="urn:microsoft.com/office/officeart/2005/8/layout/hierarchy2"/>
    <dgm:cxn modelId="{9C5143AE-8B17-FC44-952F-70A7F8CB1B3D}" type="presParOf" srcId="{4EF81B91-A301-794E-852A-BB96EF97CD6F}" destId="{E9E8B724-AE37-BA4B-80E6-1D13BB3FB610}" srcOrd="0" destOrd="0" presId="urn:microsoft.com/office/officeart/2005/8/layout/hierarchy2"/>
    <dgm:cxn modelId="{6D026CA8-99D9-AE40-9DBA-77684E4FC8DD}" type="presParOf" srcId="{4EF81B91-A301-794E-852A-BB96EF97CD6F}" destId="{07D88683-61C8-1B4A-9C3E-AA1610286F52}" srcOrd="1" destOrd="0" presId="urn:microsoft.com/office/officeart/2005/8/layout/hierarchy2"/>
    <dgm:cxn modelId="{C85E5DBC-D93F-BA49-98F1-186AA5CB07A1}" type="presParOf" srcId="{07D88683-61C8-1B4A-9C3E-AA1610286F52}" destId="{64740B0F-149A-1347-AF00-3F8CC8F94EDD}" srcOrd="0" destOrd="0" presId="urn:microsoft.com/office/officeart/2005/8/layout/hierarchy2"/>
    <dgm:cxn modelId="{9295A077-8E8B-5544-9166-B4560A19424F}" type="presParOf" srcId="{64740B0F-149A-1347-AF00-3F8CC8F94EDD}" destId="{0062FB81-908F-3244-895E-D576C8FAC535}" srcOrd="0" destOrd="0" presId="urn:microsoft.com/office/officeart/2005/8/layout/hierarchy2"/>
    <dgm:cxn modelId="{442BF3D0-B4F2-9243-8795-1C08E387AF9A}" type="presParOf" srcId="{07D88683-61C8-1B4A-9C3E-AA1610286F52}" destId="{B84299FA-5D82-2540-A98F-01F16EA6B2E2}" srcOrd="1" destOrd="0" presId="urn:microsoft.com/office/officeart/2005/8/layout/hierarchy2"/>
    <dgm:cxn modelId="{7B54763F-F5C2-184D-A314-46994E981DDD}" type="presParOf" srcId="{B84299FA-5D82-2540-A98F-01F16EA6B2E2}" destId="{F3FB594B-063C-7C48-915A-E20516CF013F}" srcOrd="0" destOrd="0" presId="urn:microsoft.com/office/officeart/2005/8/layout/hierarchy2"/>
    <dgm:cxn modelId="{BDE6AE94-752A-4745-9A96-3748F4FE260A}" type="presParOf" srcId="{B84299FA-5D82-2540-A98F-01F16EA6B2E2}" destId="{D124A265-EEF6-944D-AA1E-6169D6906EFB}" srcOrd="1" destOrd="0" presId="urn:microsoft.com/office/officeart/2005/8/layout/hierarchy2"/>
    <dgm:cxn modelId="{05B3C64C-0261-D04E-83B2-B87D469EE81A}" type="presParOf" srcId="{07D88683-61C8-1B4A-9C3E-AA1610286F52}" destId="{9BE7D967-7302-7E41-9B98-39303237B9AC}" srcOrd="2" destOrd="0" presId="urn:microsoft.com/office/officeart/2005/8/layout/hierarchy2"/>
    <dgm:cxn modelId="{4E602EFB-9C3A-A94A-819C-BE9515565253}" type="presParOf" srcId="{9BE7D967-7302-7E41-9B98-39303237B9AC}" destId="{79B75D2C-7414-574C-8EBF-2184FDEEFB34}" srcOrd="0" destOrd="0" presId="urn:microsoft.com/office/officeart/2005/8/layout/hierarchy2"/>
    <dgm:cxn modelId="{9A96F5CD-C4D2-3D42-A6CB-23534178B13E}" type="presParOf" srcId="{07D88683-61C8-1B4A-9C3E-AA1610286F52}" destId="{D55DDB3E-BB80-6843-B04C-B5C764774431}" srcOrd="3" destOrd="0" presId="urn:microsoft.com/office/officeart/2005/8/layout/hierarchy2"/>
    <dgm:cxn modelId="{B6F845D9-D103-5741-A713-2CDDDDB89DB3}" type="presParOf" srcId="{D55DDB3E-BB80-6843-B04C-B5C764774431}" destId="{E47E0EA7-94AB-134C-A290-D1D19559DFBB}" srcOrd="0" destOrd="0" presId="urn:microsoft.com/office/officeart/2005/8/layout/hierarchy2"/>
    <dgm:cxn modelId="{AE06560B-887C-4C44-9E23-6616E0E43611}" type="presParOf" srcId="{D55DDB3E-BB80-6843-B04C-B5C764774431}" destId="{CB5A6C91-5F90-C145-B130-743F9ACA9568}" srcOrd="1" destOrd="0" presId="urn:microsoft.com/office/officeart/2005/8/layout/hierarchy2"/>
    <dgm:cxn modelId="{A05A0D0A-AF54-B342-B73A-8AE2DCA2A842}" type="presParOf" srcId="{07D88683-61C8-1B4A-9C3E-AA1610286F52}" destId="{0019171D-B29F-3842-BDB0-D648045B0523}" srcOrd="4" destOrd="0" presId="urn:microsoft.com/office/officeart/2005/8/layout/hierarchy2"/>
    <dgm:cxn modelId="{625BDB5E-0CD2-954C-A5D5-9A792DF13622}" type="presParOf" srcId="{0019171D-B29F-3842-BDB0-D648045B0523}" destId="{0EDAD1F3-B294-9442-950F-A09FFB2B13E4}" srcOrd="0" destOrd="0" presId="urn:microsoft.com/office/officeart/2005/8/layout/hierarchy2"/>
    <dgm:cxn modelId="{18977DCF-561B-FA4B-9206-822150292148}" type="presParOf" srcId="{07D88683-61C8-1B4A-9C3E-AA1610286F52}" destId="{343593D7-48C9-4043-8D6E-C393ADDBBA8E}" srcOrd="5" destOrd="0" presId="urn:microsoft.com/office/officeart/2005/8/layout/hierarchy2"/>
    <dgm:cxn modelId="{6202D0B4-D404-9943-AB31-5CAE7B9D73FE}" type="presParOf" srcId="{343593D7-48C9-4043-8D6E-C393ADDBBA8E}" destId="{BEC3CEEB-0D08-EF49-A683-DFABC44C7D05}" srcOrd="0" destOrd="0" presId="urn:microsoft.com/office/officeart/2005/8/layout/hierarchy2"/>
    <dgm:cxn modelId="{7BDC9781-B988-AA4A-92C8-378A7997209A}" type="presParOf" srcId="{343593D7-48C9-4043-8D6E-C393ADDBBA8E}" destId="{34BDAD1B-8499-7E4C-B17C-8831B12EEFF2}" srcOrd="1" destOrd="0" presId="urn:microsoft.com/office/officeart/2005/8/layout/hierarchy2"/>
    <dgm:cxn modelId="{93FB07DA-B7F7-624D-82F6-529525DB3DBC}" type="presParOf" srcId="{81DA1035-165F-4141-BB38-25C0B13128C3}" destId="{AB86F365-923D-EF49-BADF-7447A1798115}" srcOrd="8" destOrd="0" presId="urn:microsoft.com/office/officeart/2005/8/layout/hierarchy2"/>
    <dgm:cxn modelId="{F32B1449-4798-9A46-A4D9-6117D6BF27FA}" type="presParOf" srcId="{AB86F365-923D-EF49-BADF-7447A1798115}" destId="{87C22919-0930-1B49-9953-050C383C2530}" srcOrd="0" destOrd="0" presId="urn:microsoft.com/office/officeart/2005/8/layout/hierarchy2"/>
    <dgm:cxn modelId="{3B5B6C92-A1BF-1F49-93B4-2627A5223DD4}" type="presParOf" srcId="{81DA1035-165F-4141-BB38-25C0B13128C3}" destId="{55723623-0088-4549-83A6-07E108CC3095}" srcOrd="9" destOrd="0" presId="urn:microsoft.com/office/officeart/2005/8/layout/hierarchy2"/>
    <dgm:cxn modelId="{40291D86-ACB5-8C45-B0C3-CEE875912549}" type="presParOf" srcId="{55723623-0088-4549-83A6-07E108CC3095}" destId="{3C710CB3-265B-7D42-B8FA-F5CC54B54458}" srcOrd="0" destOrd="0" presId="urn:microsoft.com/office/officeart/2005/8/layout/hierarchy2"/>
    <dgm:cxn modelId="{9DCB010E-1DD4-314A-92E7-174CCAE7AC54}" type="presParOf" srcId="{55723623-0088-4549-83A6-07E108CC3095}" destId="{C848FDBF-D93B-BF45-8F18-0126D8991F3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D48D-143E-FA4B-B4B1-3FD77E2B84B8}">
      <dsp:nvSpPr>
        <dsp:cNvPr id="0" name=""/>
        <dsp:cNvSpPr/>
      </dsp:nvSpPr>
      <dsp:spPr>
        <a:xfrm>
          <a:off x="2282708" y="2572027"/>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Internetová reklama</a:t>
          </a:r>
        </a:p>
      </dsp:txBody>
      <dsp:txXfrm>
        <a:off x="2308869" y="2598188"/>
        <a:ext cx="1734094" cy="840886"/>
      </dsp:txXfrm>
    </dsp:sp>
    <dsp:sp modelId="{41686E3D-2D6D-7648-A125-F2695DF37B82}">
      <dsp:nvSpPr>
        <dsp:cNvPr id="0" name=""/>
        <dsp:cNvSpPr/>
      </dsp:nvSpPr>
      <dsp:spPr>
        <a:xfrm rot="17132988">
          <a:off x="3093639" y="1721329"/>
          <a:ext cx="2665538" cy="26630"/>
        </a:xfrm>
        <a:custGeom>
          <a:avLst/>
          <a:gdLst/>
          <a:ahLst/>
          <a:cxnLst/>
          <a:rect l="0" t="0" r="0" b="0"/>
          <a:pathLst>
            <a:path>
              <a:moveTo>
                <a:pt x="0" y="13315"/>
              </a:moveTo>
              <a:lnTo>
                <a:pt x="2665538"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4359769" y="1668006"/>
        <a:ext cx="133276" cy="133276"/>
      </dsp:txXfrm>
    </dsp:sp>
    <dsp:sp modelId="{AA67F903-9E44-FA4A-A2CF-6808D1701817}">
      <dsp:nvSpPr>
        <dsp:cNvPr id="0" name=""/>
        <dsp:cNvSpPr/>
      </dsp:nvSpPr>
      <dsp:spPr>
        <a:xfrm>
          <a:off x="4783691" y="4053"/>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Katalogové zápisy</a:t>
          </a:r>
        </a:p>
      </dsp:txBody>
      <dsp:txXfrm>
        <a:off x="4809852" y="30214"/>
        <a:ext cx="1734094" cy="840886"/>
      </dsp:txXfrm>
    </dsp:sp>
    <dsp:sp modelId="{61687FE8-324A-4E43-847B-94D50127CA7D}">
      <dsp:nvSpPr>
        <dsp:cNvPr id="0" name=""/>
        <dsp:cNvSpPr/>
      </dsp:nvSpPr>
      <dsp:spPr>
        <a:xfrm rot="17692822">
          <a:off x="3577199" y="2234923"/>
          <a:ext cx="1698417" cy="26630"/>
        </a:xfrm>
        <a:custGeom>
          <a:avLst/>
          <a:gdLst/>
          <a:ahLst/>
          <a:cxnLst/>
          <a:rect l="0" t="0" r="0" b="0"/>
          <a:pathLst>
            <a:path>
              <a:moveTo>
                <a:pt x="0" y="13315"/>
              </a:moveTo>
              <a:lnTo>
                <a:pt x="1698417"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4383947" y="2205778"/>
        <a:ext cx="84920" cy="84920"/>
      </dsp:txXfrm>
    </dsp:sp>
    <dsp:sp modelId="{A4DC3408-7F57-5442-9CD6-6FE947B3B6B2}">
      <dsp:nvSpPr>
        <dsp:cNvPr id="0" name=""/>
        <dsp:cNvSpPr/>
      </dsp:nvSpPr>
      <dsp:spPr>
        <a:xfrm>
          <a:off x="4783691" y="1031242"/>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Internetová videoreklama</a:t>
          </a:r>
        </a:p>
      </dsp:txBody>
      <dsp:txXfrm>
        <a:off x="4809852" y="1057403"/>
        <a:ext cx="1734094" cy="840886"/>
      </dsp:txXfrm>
    </dsp:sp>
    <dsp:sp modelId="{2F7AC939-B5B2-FE4E-8AA6-24AA9BC308AE}">
      <dsp:nvSpPr>
        <dsp:cNvPr id="0" name=""/>
        <dsp:cNvSpPr/>
      </dsp:nvSpPr>
      <dsp:spPr>
        <a:xfrm rot="19457599">
          <a:off x="3986412" y="2748518"/>
          <a:ext cx="879991" cy="26630"/>
        </a:xfrm>
        <a:custGeom>
          <a:avLst/>
          <a:gdLst/>
          <a:ahLst/>
          <a:cxnLst/>
          <a:rect l="0" t="0" r="0" b="0"/>
          <a:pathLst>
            <a:path>
              <a:moveTo>
                <a:pt x="0" y="13315"/>
              </a:moveTo>
              <a:lnTo>
                <a:pt x="879991"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404408" y="2739834"/>
        <a:ext cx="43999" cy="43999"/>
      </dsp:txXfrm>
    </dsp:sp>
    <dsp:sp modelId="{E4CBD428-3AC6-B64F-BAC8-C69D73E359EE}">
      <dsp:nvSpPr>
        <dsp:cNvPr id="0" name=""/>
        <dsp:cNvSpPr/>
      </dsp:nvSpPr>
      <dsp:spPr>
        <a:xfrm>
          <a:off x="4783691" y="2058432"/>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Reklama ve vyhledávačích</a:t>
          </a:r>
        </a:p>
      </dsp:txBody>
      <dsp:txXfrm>
        <a:off x="4809852" y="2084593"/>
        <a:ext cx="1734094" cy="840886"/>
      </dsp:txXfrm>
    </dsp:sp>
    <dsp:sp modelId="{A332159D-8612-6345-BDB3-D21E00E7C5FD}">
      <dsp:nvSpPr>
        <dsp:cNvPr id="0" name=""/>
        <dsp:cNvSpPr/>
      </dsp:nvSpPr>
      <dsp:spPr>
        <a:xfrm>
          <a:off x="6570108" y="2491721"/>
          <a:ext cx="714566" cy="26630"/>
        </a:xfrm>
        <a:custGeom>
          <a:avLst/>
          <a:gdLst/>
          <a:ahLst/>
          <a:cxnLst/>
          <a:rect l="0" t="0" r="0" b="0"/>
          <a:pathLst>
            <a:path>
              <a:moveTo>
                <a:pt x="0" y="13315"/>
              </a:moveTo>
              <a:lnTo>
                <a:pt x="714566"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909527" y="2487172"/>
        <a:ext cx="35728" cy="35728"/>
      </dsp:txXfrm>
    </dsp:sp>
    <dsp:sp modelId="{CFC10A92-5F69-084C-95A2-99F69C7D31AE}">
      <dsp:nvSpPr>
        <dsp:cNvPr id="0" name=""/>
        <dsp:cNvSpPr/>
      </dsp:nvSpPr>
      <dsp:spPr>
        <a:xfrm>
          <a:off x="7284675" y="2058432"/>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PPC systémy apod. (CPI-imprese, PPS-</a:t>
          </a:r>
          <a:r>
            <a:rPr lang="cs-CZ" sz="1400" kern="1200" dirty="0" err="1"/>
            <a:t>sale</a:t>
          </a:r>
          <a:r>
            <a:rPr lang="cs-CZ" sz="1400" kern="1200" dirty="0"/>
            <a:t>)</a:t>
          </a:r>
        </a:p>
      </dsp:txBody>
      <dsp:txXfrm>
        <a:off x="7310836" y="2084593"/>
        <a:ext cx="1734094" cy="840886"/>
      </dsp:txXfrm>
    </dsp:sp>
    <dsp:sp modelId="{78145F0A-7E78-8043-B58C-0BCBF2C310EA}">
      <dsp:nvSpPr>
        <dsp:cNvPr id="0" name=""/>
        <dsp:cNvSpPr/>
      </dsp:nvSpPr>
      <dsp:spPr>
        <a:xfrm rot="3907178">
          <a:off x="3577199" y="3775708"/>
          <a:ext cx="1698417" cy="26630"/>
        </a:xfrm>
        <a:custGeom>
          <a:avLst/>
          <a:gdLst/>
          <a:ahLst/>
          <a:cxnLst/>
          <a:rect l="0" t="0" r="0" b="0"/>
          <a:pathLst>
            <a:path>
              <a:moveTo>
                <a:pt x="0" y="13315"/>
              </a:moveTo>
              <a:lnTo>
                <a:pt x="1698417"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4383947" y="3746563"/>
        <a:ext cx="84920" cy="84920"/>
      </dsp:txXfrm>
    </dsp:sp>
    <dsp:sp modelId="{E9E8B724-AE37-BA4B-80E6-1D13BB3FB610}">
      <dsp:nvSpPr>
        <dsp:cNvPr id="0" name=""/>
        <dsp:cNvSpPr/>
      </dsp:nvSpPr>
      <dsp:spPr>
        <a:xfrm>
          <a:off x="4783691" y="4112811"/>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Textová reklama</a:t>
          </a:r>
        </a:p>
      </dsp:txBody>
      <dsp:txXfrm>
        <a:off x="4809852" y="4138972"/>
        <a:ext cx="1734094" cy="840886"/>
      </dsp:txXfrm>
    </dsp:sp>
    <dsp:sp modelId="{64740B0F-149A-1347-AF00-3F8CC8F94EDD}">
      <dsp:nvSpPr>
        <dsp:cNvPr id="0" name=""/>
        <dsp:cNvSpPr/>
      </dsp:nvSpPr>
      <dsp:spPr>
        <a:xfrm rot="18289469">
          <a:off x="6301747" y="4032505"/>
          <a:ext cx="1251288" cy="26630"/>
        </a:xfrm>
        <a:custGeom>
          <a:avLst/>
          <a:gdLst/>
          <a:ahLst/>
          <a:cxnLst/>
          <a:rect l="0" t="0" r="0" b="0"/>
          <a:pathLst>
            <a:path>
              <a:moveTo>
                <a:pt x="0" y="13315"/>
              </a:moveTo>
              <a:lnTo>
                <a:pt x="1251288"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896109" y="4014538"/>
        <a:ext cx="62564" cy="62564"/>
      </dsp:txXfrm>
    </dsp:sp>
    <dsp:sp modelId="{F3FB594B-063C-7C48-915A-E20516CF013F}">
      <dsp:nvSpPr>
        <dsp:cNvPr id="0" name=""/>
        <dsp:cNvSpPr/>
      </dsp:nvSpPr>
      <dsp:spPr>
        <a:xfrm>
          <a:off x="7284675" y="3085622"/>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Diskuzní skupiny (zneužití příspěvků)</a:t>
          </a:r>
        </a:p>
      </dsp:txBody>
      <dsp:txXfrm>
        <a:off x="7310836" y="3111783"/>
        <a:ext cx="1734094" cy="840886"/>
      </dsp:txXfrm>
    </dsp:sp>
    <dsp:sp modelId="{9BE7D967-7302-7E41-9B98-39303237B9AC}">
      <dsp:nvSpPr>
        <dsp:cNvPr id="0" name=""/>
        <dsp:cNvSpPr/>
      </dsp:nvSpPr>
      <dsp:spPr>
        <a:xfrm>
          <a:off x="6570108" y="4546100"/>
          <a:ext cx="714566" cy="26630"/>
        </a:xfrm>
        <a:custGeom>
          <a:avLst/>
          <a:gdLst/>
          <a:ahLst/>
          <a:cxnLst/>
          <a:rect l="0" t="0" r="0" b="0"/>
          <a:pathLst>
            <a:path>
              <a:moveTo>
                <a:pt x="0" y="13315"/>
              </a:moveTo>
              <a:lnTo>
                <a:pt x="714566"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909527" y="4541551"/>
        <a:ext cx="35728" cy="35728"/>
      </dsp:txXfrm>
    </dsp:sp>
    <dsp:sp modelId="{E47E0EA7-94AB-134C-A290-D1D19559DFBB}">
      <dsp:nvSpPr>
        <dsp:cNvPr id="0" name=""/>
        <dsp:cNvSpPr/>
      </dsp:nvSpPr>
      <dsp:spPr>
        <a:xfrm>
          <a:off x="7284675" y="4112811"/>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typu Google </a:t>
          </a:r>
          <a:r>
            <a:rPr lang="cs-CZ" sz="1400" kern="1200" dirty="0" err="1"/>
            <a:t>Adsense</a:t>
          </a:r>
          <a:endParaRPr lang="cs-CZ" sz="1400" kern="1200" dirty="0"/>
        </a:p>
      </dsp:txBody>
      <dsp:txXfrm>
        <a:off x="7310836" y="4138972"/>
        <a:ext cx="1734094" cy="840886"/>
      </dsp:txXfrm>
    </dsp:sp>
    <dsp:sp modelId="{0019171D-B29F-3842-BDB0-D648045B0523}">
      <dsp:nvSpPr>
        <dsp:cNvPr id="0" name=""/>
        <dsp:cNvSpPr/>
      </dsp:nvSpPr>
      <dsp:spPr>
        <a:xfrm rot="3310531">
          <a:off x="6301747" y="5059695"/>
          <a:ext cx="1251288" cy="26630"/>
        </a:xfrm>
        <a:custGeom>
          <a:avLst/>
          <a:gdLst/>
          <a:ahLst/>
          <a:cxnLst/>
          <a:rect l="0" t="0" r="0" b="0"/>
          <a:pathLst>
            <a:path>
              <a:moveTo>
                <a:pt x="0" y="13315"/>
              </a:moveTo>
              <a:lnTo>
                <a:pt x="1251288"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896109" y="5041728"/>
        <a:ext cx="62564" cy="62564"/>
      </dsp:txXfrm>
    </dsp:sp>
    <dsp:sp modelId="{BEC3CEEB-0D08-EF49-A683-DFABC44C7D05}">
      <dsp:nvSpPr>
        <dsp:cNvPr id="0" name=""/>
        <dsp:cNvSpPr/>
      </dsp:nvSpPr>
      <dsp:spPr>
        <a:xfrm>
          <a:off x="7284675" y="5140001"/>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Textová reklama na sociálních sítích, portálech, vyhledávačích</a:t>
          </a:r>
        </a:p>
      </dsp:txBody>
      <dsp:txXfrm>
        <a:off x="7310836" y="5166162"/>
        <a:ext cx="1734094" cy="840886"/>
      </dsp:txXfrm>
    </dsp:sp>
    <dsp:sp modelId="{AB86F365-923D-EF49-BADF-7447A1798115}">
      <dsp:nvSpPr>
        <dsp:cNvPr id="0" name=""/>
        <dsp:cNvSpPr/>
      </dsp:nvSpPr>
      <dsp:spPr>
        <a:xfrm rot="4467012">
          <a:off x="3093639" y="4289303"/>
          <a:ext cx="2665538" cy="26630"/>
        </a:xfrm>
        <a:custGeom>
          <a:avLst/>
          <a:gdLst/>
          <a:ahLst/>
          <a:cxnLst/>
          <a:rect l="0" t="0" r="0" b="0"/>
          <a:pathLst>
            <a:path>
              <a:moveTo>
                <a:pt x="0" y="13315"/>
              </a:moveTo>
              <a:lnTo>
                <a:pt x="2665538"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4359769" y="4235980"/>
        <a:ext cx="133276" cy="133276"/>
      </dsp:txXfrm>
    </dsp:sp>
    <dsp:sp modelId="{3C710CB3-265B-7D42-B8FA-F5CC54B54458}">
      <dsp:nvSpPr>
        <dsp:cNvPr id="0" name=""/>
        <dsp:cNvSpPr/>
      </dsp:nvSpPr>
      <dsp:spPr>
        <a:xfrm>
          <a:off x="4783691" y="5140001"/>
          <a:ext cx="1786416" cy="89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Grafická reklama (bannery – pozor na skrytou reklamu)</a:t>
          </a:r>
        </a:p>
      </dsp:txBody>
      <dsp:txXfrm>
        <a:off x="4809852" y="5166162"/>
        <a:ext cx="1734094" cy="8408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A7A0FB-7CAE-CB43-90D0-B77220550C0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2CB6F38-F3E5-E541-80BF-7D2203664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1587FE0-DF79-064C-B7B5-B7DAA792A845}"/>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5" name="Zástupný symbol pro zápatí 4">
            <a:extLst>
              <a:ext uri="{FF2B5EF4-FFF2-40B4-BE49-F238E27FC236}">
                <a16:creationId xmlns:a16="http://schemas.microsoft.com/office/drawing/2014/main" id="{2BA41EB6-A3A0-AD44-97D8-B2C94DEDEC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45505BC-09D1-EB41-BA57-1EF030652663}"/>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216756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3F145D-5180-D647-883A-4FDC7F87A88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7E5A315-7E64-E54A-A472-1F0CE07EBD95}"/>
              </a:ext>
            </a:extLst>
          </p:cNvPr>
          <p:cNvSpPr>
            <a:spLocks noGrp="1"/>
          </p:cNvSpPr>
          <p:nvPr>
            <p:ph type="body" orient="vert" idx="1"/>
          </p:nvPr>
        </p:nvSpPr>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9022D3CC-D796-FB4C-BEEB-F33DE5472BD4}"/>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5" name="Zástupný symbol pro zápatí 4">
            <a:extLst>
              <a:ext uri="{FF2B5EF4-FFF2-40B4-BE49-F238E27FC236}">
                <a16:creationId xmlns:a16="http://schemas.microsoft.com/office/drawing/2014/main" id="{60DABB55-CD01-EA4C-B9A5-07F005A0D5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9321053-FD10-6C4D-A6B7-F507324AFD49}"/>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33271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DFBFCA1-5980-3747-868F-09CBE909E2D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352A157-839D-1C42-8E8E-18B41852B30E}"/>
              </a:ext>
            </a:extLst>
          </p:cNvPr>
          <p:cNvSpPr>
            <a:spLocks noGrp="1"/>
          </p:cNvSpPr>
          <p:nvPr>
            <p:ph type="body" orient="vert" idx="1"/>
          </p:nvPr>
        </p:nvSpPr>
        <p:spPr>
          <a:xfrm>
            <a:off x="838200" y="365125"/>
            <a:ext cx="7734300" cy="5811838"/>
          </a:xfrm>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AF630967-9E53-E441-960B-AA96870C8281}"/>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5" name="Zástupný symbol pro zápatí 4">
            <a:extLst>
              <a:ext uri="{FF2B5EF4-FFF2-40B4-BE49-F238E27FC236}">
                <a16:creationId xmlns:a16="http://schemas.microsoft.com/office/drawing/2014/main" id="{4B4560B5-4FEC-F946-8A3B-D183A730A3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86617B3-C9C8-DE45-8FA8-029E51199814}"/>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269241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94551C-C6FD-034A-8474-41B8F6F12C9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91BB0F5-9138-7342-A044-5164BC49B1DA}"/>
              </a:ext>
            </a:extLst>
          </p:cNvPr>
          <p:cNvSpPr>
            <a:spLocks noGrp="1"/>
          </p:cNvSpPr>
          <p:nvPr>
            <p:ph idx="1"/>
          </p:nvPr>
        </p:nvSpPr>
        <p:spPr/>
        <p:txBody>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55535A71-5608-874F-BA3F-ACBF3D9B2F52}"/>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5" name="Zástupný symbol pro zápatí 4">
            <a:extLst>
              <a:ext uri="{FF2B5EF4-FFF2-40B4-BE49-F238E27FC236}">
                <a16:creationId xmlns:a16="http://schemas.microsoft.com/office/drawing/2014/main" id="{C9D108FE-A3C5-B041-8A2A-2BFD3B3A93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04DAAB6-E4C3-3B4B-AFDA-D79470D421C4}"/>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245314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F2C62C-4554-4B46-8237-B31418B7D2A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6DB22B15-CE88-8C4D-A1F5-321E56BED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E74024BA-EBE8-8C45-8AD0-91D870F73883}"/>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5" name="Zástupný symbol pro zápatí 4">
            <a:extLst>
              <a:ext uri="{FF2B5EF4-FFF2-40B4-BE49-F238E27FC236}">
                <a16:creationId xmlns:a16="http://schemas.microsoft.com/office/drawing/2014/main" id="{5F6051C2-DC8F-2C49-8540-08515644906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55A5D1-1A7C-5245-A48B-4A1BE1D2A165}"/>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153870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762C29-B925-D54A-A798-B57E8D63DA6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FC18723-16F4-C949-8584-AF97D8E20E2B}"/>
              </a:ext>
            </a:extLst>
          </p:cNvPr>
          <p:cNvSpPr>
            <a:spLocks noGrp="1"/>
          </p:cNvSpPr>
          <p:nvPr>
            <p:ph sz="half" idx="1"/>
          </p:nvPr>
        </p:nvSpPr>
        <p:spPr>
          <a:xfrm>
            <a:off x="838200" y="1825625"/>
            <a:ext cx="5181600" cy="4351338"/>
          </a:xfrm>
        </p:spPr>
        <p:txBody>
          <a:body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9AF6C203-9383-4240-A746-2785FBF21822}"/>
              </a:ext>
            </a:extLst>
          </p:cNvPr>
          <p:cNvSpPr>
            <a:spLocks noGrp="1"/>
          </p:cNvSpPr>
          <p:nvPr>
            <p:ph sz="half" idx="2"/>
          </p:nvPr>
        </p:nvSpPr>
        <p:spPr>
          <a:xfrm>
            <a:off x="6172200" y="1825625"/>
            <a:ext cx="5181600" cy="4351338"/>
          </a:xfrm>
        </p:spPr>
        <p:txBody>
          <a:body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9D30248A-2AE3-A441-8071-8EE9195E5FF7}"/>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6" name="Zástupný symbol pro zápatí 5">
            <a:extLst>
              <a:ext uri="{FF2B5EF4-FFF2-40B4-BE49-F238E27FC236}">
                <a16:creationId xmlns:a16="http://schemas.microsoft.com/office/drawing/2014/main" id="{E8520035-D213-EE47-9AC0-DD7C67E776D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E1BC88A-6679-534E-A4DC-0777DEC04DE1}"/>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415436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7AC9F3-52FB-3240-BD41-D6ED93BC226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CE312A7-C39E-1840-A680-38AFE464E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EDDCBE16-FD0D-3F47-8F94-5151E2A0F5BD}"/>
              </a:ext>
            </a:extLst>
          </p:cNvPr>
          <p:cNvSpPr>
            <a:spLocks noGrp="1"/>
          </p:cNvSpPr>
          <p:nvPr>
            <p:ph sz="half" idx="2"/>
          </p:nvPr>
        </p:nvSpPr>
        <p:spPr>
          <a:xfrm>
            <a:off x="839788" y="2505075"/>
            <a:ext cx="5157787" cy="3684588"/>
          </a:xfrm>
        </p:spPr>
        <p:txBody>
          <a:bodyPr/>
          <a:lstStyle/>
          <a:p>
            <a:r>
              <a:rPr lang="cs-CZ"/>
              <a:t>Upravte styly předlohy textu.
Druhá úroveň
Třetí úroveň
Čtvrtá úroveň
Pátá úroveň</a:t>
            </a:r>
          </a:p>
        </p:txBody>
      </p:sp>
      <p:sp>
        <p:nvSpPr>
          <p:cNvPr id="5" name="Zástupný symbol pro text 4">
            <a:extLst>
              <a:ext uri="{FF2B5EF4-FFF2-40B4-BE49-F238E27FC236}">
                <a16:creationId xmlns:a16="http://schemas.microsoft.com/office/drawing/2014/main" id="{B7D92743-5111-A14B-B70D-34F88FEFF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6" name="Zástupný symbol pro obsah 5">
            <a:extLst>
              <a:ext uri="{FF2B5EF4-FFF2-40B4-BE49-F238E27FC236}">
                <a16:creationId xmlns:a16="http://schemas.microsoft.com/office/drawing/2014/main" id="{35691C56-CA19-F744-8035-0755949B27CF}"/>
              </a:ext>
            </a:extLst>
          </p:cNvPr>
          <p:cNvSpPr>
            <a:spLocks noGrp="1"/>
          </p:cNvSpPr>
          <p:nvPr>
            <p:ph sz="quarter" idx="4"/>
          </p:nvPr>
        </p:nvSpPr>
        <p:spPr>
          <a:xfrm>
            <a:off x="6172200" y="2505075"/>
            <a:ext cx="5183188" cy="3684588"/>
          </a:xfrm>
        </p:spPr>
        <p:txBody>
          <a:bodyPr/>
          <a:lstStyle/>
          <a:p>
            <a:r>
              <a:rPr lang="cs-CZ"/>
              <a:t>Upravte styly předlohy textu.
Druhá úroveň
Třetí úroveň
Čtvrtá úroveň
Pátá úroveň</a:t>
            </a:r>
          </a:p>
        </p:txBody>
      </p:sp>
      <p:sp>
        <p:nvSpPr>
          <p:cNvPr id="7" name="Zástupný symbol pro datum 6">
            <a:extLst>
              <a:ext uri="{FF2B5EF4-FFF2-40B4-BE49-F238E27FC236}">
                <a16:creationId xmlns:a16="http://schemas.microsoft.com/office/drawing/2014/main" id="{90699E37-BA7B-2449-BBD7-71AC2779A401}"/>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8" name="Zástupný symbol pro zápatí 7">
            <a:extLst>
              <a:ext uri="{FF2B5EF4-FFF2-40B4-BE49-F238E27FC236}">
                <a16:creationId xmlns:a16="http://schemas.microsoft.com/office/drawing/2014/main" id="{CD870343-FBA6-584D-A3CA-A0F6DBFBE96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66665EF-A2DD-8143-9037-154EDDEF8DA7}"/>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8290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6ACA00-EC3B-C145-ADA6-4342DD20646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D71AACD-346F-C949-8783-859281E02B94}"/>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4" name="Zástupný symbol pro zápatí 3">
            <a:extLst>
              <a:ext uri="{FF2B5EF4-FFF2-40B4-BE49-F238E27FC236}">
                <a16:creationId xmlns:a16="http://schemas.microsoft.com/office/drawing/2014/main" id="{E99FA351-11C7-3643-BF54-5CE781A0B93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803BEEE-B741-5F48-ACF9-12D3501FB6CE}"/>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142406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A543614-4614-B843-87AC-19726292BD7F}"/>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3" name="Zástupný symbol pro zápatí 2">
            <a:extLst>
              <a:ext uri="{FF2B5EF4-FFF2-40B4-BE49-F238E27FC236}">
                <a16:creationId xmlns:a16="http://schemas.microsoft.com/office/drawing/2014/main" id="{DBED5100-C50D-F346-8056-9260E1F3305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87323F9-CBE9-AC4E-9E69-0CC82068AE81}"/>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394485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47C929-1884-7A41-B8A1-089FC852E9F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317F729D-1623-564C-A4C5-3FA65620BF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cs-CZ"/>
              <a:t>Upravte styly předlohy textu.
Druhá úroveň
Třetí úroveň
Čtvrtá úroveň
Pátá úroveň</a:t>
            </a:r>
          </a:p>
        </p:txBody>
      </p:sp>
      <p:sp>
        <p:nvSpPr>
          <p:cNvPr id="4" name="Zástupný symbol pro text 3">
            <a:extLst>
              <a:ext uri="{FF2B5EF4-FFF2-40B4-BE49-F238E27FC236}">
                <a16:creationId xmlns:a16="http://schemas.microsoft.com/office/drawing/2014/main" id="{BF2A5A98-A495-6A4D-A543-59E0B7184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C1BB7DEE-E5AC-CF45-B64D-E18E19755481}"/>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6" name="Zástupný symbol pro zápatí 5">
            <a:extLst>
              <a:ext uri="{FF2B5EF4-FFF2-40B4-BE49-F238E27FC236}">
                <a16:creationId xmlns:a16="http://schemas.microsoft.com/office/drawing/2014/main" id="{2D13AB2C-F802-034C-A55A-F5E0C8C35E9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4731976-985B-E641-9A42-9F945F8AB7CC}"/>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172131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23399-B9A8-AA40-AC1B-64AE1A801A3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CF9E94E-233A-6A47-9AB5-22256880B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55DA0280-73AA-8944-A278-591FA80F2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01E6FBEB-5D8B-CE4A-9E0C-278BE379C3CC}"/>
              </a:ext>
            </a:extLst>
          </p:cNvPr>
          <p:cNvSpPr>
            <a:spLocks noGrp="1"/>
          </p:cNvSpPr>
          <p:nvPr>
            <p:ph type="dt" sz="half" idx="10"/>
          </p:nvPr>
        </p:nvSpPr>
        <p:spPr/>
        <p:txBody>
          <a:bodyPr/>
          <a:lstStyle/>
          <a:p>
            <a:fld id="{041B3F6D-9CA5-1A41-AD3A-698A66341C3A}" type="datetimeFigureOut">
              <a:rPr lang="cs-CZ" smtClean="0"/>
              <a:t>04.11.2020</a:t>
            </a:fld>
            <a:endParaRPr lang="cs-CZ"/>
          </a:p>
        </p:txBody>
      </p:sp>
      <p:sp>
        <p:nvSpPr>
          <p:cNvPr id="6" name="Zástupný symbol pro zápatí 5">
            <a:extLst>
              <a:ext uri="{FF2B5EF4-FFF2-40B4-BE49-F238E27FC236}">
                <a16:creationId xmlns:a16="http://schemas.microsoft.com/office/drawing/2014/main" id="{718F2A66-551D-1B4B-BCBC-D044ADF4C6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98E2884-B855-9C48-B7AF-A8FF7BF5DB21}"/>
              </a:ext>
            </a:extLst>
          </p:cNvPr>
          <p:cNvSpPr>
            <a:spLocks noGrp="1"/>
          </p:cNvSpPr>
          <p:nvPr>
            <p:ph type="sldNum" sz="quarter" idx="12"/>
          </p:nvPr>
        </p:nvSpPr>
        <p:spPr/>
        <p:txBody>
          <a:bodyPr/>
          <a:lstStyle/>
          <a:p>
            <a:fld id="{221ACD13-5276-174C-A6D3-7276F60D8242}" type="slidenum">
              <a:rPr lang="cs-CZ" smtClean="0"/>
              <a:t>‹#›</a:t>
            </a:fld>
            <a:endParaRPr lang="cs-CZ"/>
          </a:p>
        </p:txBody>
      </p:sp>
    </p:spTree>
    <p:extLst>
      <p:ext uri="{BB962C8B-B14F-4D97-AF65-F5344CB8AC3E}">
        <p14:creationId xmlns:p14="http://schemas.microsoft.com/office/powerpoint/2010/main" val="286399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C4591BA-2D00-AE49-9205-2F671DC22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037B398-765C-C145-9164-06F14207B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4F65F0FE-7C64-7B4F-9505-6AC487EFC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B3F6D-9CA5-1A41-AD3A-698A66341C3A}" type="datetimeFigureOut">
              <a:rPr lang="cs-CZ" smtClean="0"/>
              <a:t>04.11.2020</a:t>
            </a:fld>
            <a:endParaRPr lang="cs-CZ"/>
          </a:p>
        </p:txBody>
      </p:sp>
      <p:sp>
        <p:nvSpPr>
          <p:cNvPr id="5" name="Zástupný symbol pro zápatí 4">
            <a:extLst>
              <a:ext uri="{FF2B5EF4-FFF2-40B4-BE49-F238E27FC236}">
                <a16:creationId xmlns:a16="http://schemas.microsoft.com/office/drawing/2014/main" id="{5662A027-1E9A-264B-9E94-83603630B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E150C5A-784A-2643-AA54-2ED51FD7D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ACD13-5276-174C-A6D3-7276F60D8242}" type="slidenum">
              <a:rPr lang="cs-CZ" smtClean="0"/>
              <a:t>‹#›</a:t>
            </a:fld>
            <a:endParaRPr lang="cs-CZ"/>
          </a:p>
        </p:txBody>
      </p:sp>
    </p:spTree>
    <p:extLst>
      <p:ext uri="{BB962C8B-B14F-4D97-AF65-F5344CB8AC3E}">
        <p14:creationId xmlns:p14="http://schemas.microsoft.com/office/powerpoint/2010/main" val="164860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DEF133-2BCA-A347-AB4A-CC9AD45A3457}"/>
              </a:ext>
            </a:extLst>
          </p:cNvPr>
          <p:cNvSpPr>
            <a:spLocks noGrp="1"/>
          </p:cNvSpPr>
          <p:nvPr>
            <p:ph type="ctrTitle"/>
          </p:nvPr>
        </p:nvSpPr>
        <p:spPr/>
        <p:txBody>
          <a:bodyPr/>
          <a:lstStyle/>
          <a:p>
            <a:r>
              <a:rPr lang="cs-CZ" dirty="0"/>
              <a:t>Internetové právo</a:t>
            </a:r>
          </a:p>
        </p:txBody>
      </p:sp>
      <p:sp>
        <p:nvSpPr>
          <p:cNvPr id="3" name="Podnadpis 2">
            <a:extLst>
              <a:ext uri="{FF2B5EF4-FFF2-40B4-BE49-F238E27FC236}">
                <a16:creationId xmlns:a16="http://schemas.microsoft.com/office/drawing/2014/main" id="{781DAE52-5DB4-BF4B-9C17-571222DB0E37}"/>
              </a:ext>
            </a:extLst>
          </p:cNvPr>
          <p:cNvSpPr>
            <a:spLocks noGrp="1"/>
          </p:cNvSpPr>
          <p:nvPr>
            <p:ph type="subTitle" idx="1"/>
          </p:nvPr>
        </p:nvSpPr>
        <p:spPr/>
        <p:txBody>
          <a:bodyPr>
            <a:normAutofit/>
          </a:bodyPr>
          <a:lstStyle/>
          <a:p>
            <a:r>
              <a:rPr lang="cs-CZ" dirty="0"/>
              <a:t>Regulace reklamy na internetu</a:t>
            </a:r>
          </a:p>
          <a:p>
            <a:endParaRPr lang="cs-CZ" dirty="0"/>
          </a:p>
          <a:p>
            <a:r>
              <a:rPr lang="cs-CZ"/>
              <a:t>Doc. Mgr</a:t>
            </a:r>
            <a:r>
              <a:rPr lang="cs-CZ" dirty="0"/>
              <a:t>. Tomáš Gongol, Ph.D.</a:t>
            </a:r>
          </a:p>
        </p:txBody>
      </p:sp>
    </p:spTree>
    <p:extLst>
      <p:ext uri="{BB962C8B-B14F-4D97-AF65-F5344CB8AC3E}">
        <p14:creationId xmlns:p14="http://schemas.microsoft.com/office/powerpoint/2010/main" val="210910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074BD-2EF2-DE4F-ADE3-636DD9E74A25}"/>
              </a:ext>
            </a:extLst>
          </p:cNvPr>
          <p:cNvSpPr>
            <a:spLocks noGrp="1"/>
          </p:cNvSpPr>
          <p:nvPr>
            <p:ph type="title"/>
          </p:nvPr>
        </p:nvSpPr>
        <p:spPr/>
        <p:txBody>
          <a:bodyPr/>
          <a:lstStyle/>
          <a:p>
            <a:r>
              <a:rPr lang="cs-CZ" dirty="0"/>
              <a:t>Obecné zákazy</a:t>
            </a:r>
          </a:p>
        </p:txBody>
      </p:sp>
      <p:sp>
        <p:nvSpPr>
          <p:cNvPr id="3" name="Zástupný symbol pro obsah 2">
            <a:extLst>
              <a:ext uri="{FF2B5EF4-FFF2-40B4-BE49-F238E27FC236}">
                <a16:creationId xmlns:a16="http://schemas.microsoft.com/office/drawing/2014/main" id="{05E15A71-2428-4E4B-90E2-4D9A6A615FE0}"/>
              </a:ext>
            </a:extLst>
          </p:cNvPr>
          <p:cNvSpPr>
            <a:spLocks noGrp="1"/>
          </p:cNvSpPr>
          <p:nvPr>
            <p:ph idx="1"/>
          </p:nvPr>
        </p:nvSpPr>
        <p:spPr/>
        <p:txBody>
          <a:bodyPr>
            <a:normAutofit fontScale="92500" lnSpcReduction="10000"/>
          </a:bodyPr>
          <a:lstStyle/>
          <a:p>
            <a:r>
              <a:rPr lang="cs-CZ" dirty="0"/>
              <a:t>reklama </a:t>
            </a:r>
            <a:r>
              <a:rPr lang="cs-CZ" b="1" i="1" dirty="0"/>
              <a:t>nesmí být v rozporu s dobrými mravy</a:t>
            </a:r>
            <a:r>
              <a:rPr lang="cs-CZ" dirty="0"/>
              <a:t>, zejména nesmí obsahovat jakoukoliv diskriminaci z důvodů rasy, pohlaví nebo národnosti nebo napadat náboženské nebo národnostní cítění, ohrožovat obecně nepřijatelným způsobem mravnost, snižovat lidskou důstojnost, obsahovat prvky pornografie, násilí nebo prvky využívající motivu strachu. </a:t>
            </a:r>
          </a:p>
          <a:p>
            <a:r>
              <a:rPr lang="cs-CZ" dirty="0"/>
              <a:t>Reklama </a:t>
            </a:r>
            <a:r>
              <a:rPr lang="cs-CZ" b="1" i="1" dirty="0"/>
              <a:t>nesmí napadat politické přesvědčení</a:t>
            </a:r>
            <a:r>
              <a:rPr lang="cs-CZ" dirty="0"/>
              <a:t>. </a:t>
            </a:r>
          </a:p>
          <a:p>
            <a:r>
              <a:rPr lang="cs-CZ" dirty="0"/>
              <a:t>Reklama </a:t>
            </a:r>
            <a:r>
              <a:rPr lang="cs-CZ" b="1" i="1" dirty="0"/>
              <a:t>nesmí podporovat chování poškozující zdraví nebo ohrožující bezpečnost </a:t>
            </a:r>
            <a:r>
              <a:rPr lang="cs-CZ" dirty="0"/>
              <a:t>osob nebo majetku, jakož i jednání poškozující zájmy na ochranu životního prostředí. </a:t>
            </a:r>
          </a:p>
          <a:p>
            <a:r>
              <a:rPr lang="cs-CZ" dirty="0"/>
              <a:t>Reklama šířená společně s jiným sdělením musí být zřetelně rozlišitelná a vhodným způsobem oddělena od ostatního sdělení. </a:t>
            </a:r>
          </a:p>
          <a:p>
            <a:endParaRPr lang="cs-CZ" dirty="0"/>
          </a:p>
        </p:txBody>
      </p:sp>
    </p:spTree>
    <p:extLst>
      <p:ext uri="{BB962C8B-B14F-4D97-AF65-F5344CB8AC3E}">
        <p14:creationId xmlns:p14="http://schemas.microsoft.com/office/powerpoint/2010/main" val="329441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69F747-6D9F-314C-B215-631AC054F61A}"/>
              </a:ext>
            </a:extLst>
          </p:cNvPr>
          <p:cNvSpPr>
            <a:spLocks noGrp="1"/>
          </p:cNvSpPr>
          <p:nvPr>
            <p:ph type="title"/>
          </p:nvPr>
        </p:nvSpPr>
        <p:spPr/>
        <p:txBody>
          <a:bodyPr/>
          <a:lstStyle/>
          <a:p>
            <a:r>
              <a:rPr lang="cs-CZ" dirty="0"/>
              <a:t>Zvláštní pravidla</a:t>
            </a:r>
          </a:p>
        </p:txBody>
      </p:sp>
      <p:sp>
        <p:nvSpPr>
          <p:cNvPr id="3" name="Zástupný symbol pro obsah 2">
            <a:extLst>
              <a:ext uri="{FF2B5EF4-FFF2-40B4-BE49-F238E27FC236}">
                <a16:creationId xmlns:a16="http://schemas.microsoft.com/office/drawing/2014/main" id="{C9906E74-2DA6-094B-B3CE-A95FC8442C93}"/>
              </a:ext>
            </a:extLst>
          </p:cNvPr>
          <p:cNvSpPr>
            <a:spLocks noGrp="1"/>
          </p:cNvSpPr>
          <p:nvPr>
            <p:ph idx="1"/>
          </p:nvPr>
        </p:nvSpPr>
        <p:spPr/>
        <p:txBody>
          <a:bodyPr/>
          <a:lstStyle/>
          <a:p>
            <a:r>
              <a:rPr lang="cs-CZ" b="1" i="1" dirty="0"/>
              <a:t>Zvláštním způsobem je reklama regulována vůči nezletilým </a:t>
            </a:r>
            <a:endParaRPr lang="cs-CZ" dirty="0"/>
          </a:p>
          <a:p>
            <a:r>
              <a:rPr lang="cs-CZ" b="1" i="1" dirty="0"/>
              <a:t>Obecný zákaz platí pro reklamy na tabákové výrobky </a:t>
            </a:r>
            <a:endParaRPr lang="cs-CZ" dirty="0"/>
          </a:p>
          <a:p>
            <a:r>
              <a:rPr lang="cs-CZ" b="1" i="1" dirty="0"/>
              <a:t>Omezení platí pro reklamu na alkoholické nápoje, </a:t>
            </a:r>
            <a:endParaRPr lang="cs-CZ" dirty="0"/>
          </a:p>
          <a:p>
            <a:pPr lvl="1"/>
            <a:r>
              <a:rPr lang="cs-CZ" dirty="0"/>
              <a:t>Např. nesmí nabádat k nestřídmému užívání alkoholických nápojů </a:t>
            </a:r>
          </a:p>
          <a:p>
            <a:endParaRPr lang="cs-CZ" dirty="0"/>
          </a:p>
        </p:txBody>
      </p:sp>
    </p:spTree>
    <p:extLst>
      <p:ext uri="{BB962C8B-B14F-4D97-AF65-F5344CB8AC3E}">
        <p14:creationId xmlns:p14="http://schemas.microsoft.com/office/powerpoint/2010/main" val="9681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F9E75-E3DB-414B-BE89-6A9DCD776AA0}"/>
              </a:ext>
            </a:extLst>
          </p:cNvPr>
          <p:cNvSpPr>
            <a:spLocks noGrp="1"/>
          </p:cNvSpPr>
          <p:nvPr>
            <p:ph type="title"/>
          </p:nvPr>
        </p:nvSpPr>
        <p:spPr/>
        <p:txBody>
          <a:bodyPr>
            <a:normAutofit/>
          </a:bodyPr>
          <a:lstStyle/>
          <a:p>
            <a:r>
              <a:rPr lang="cs-CZ" dirty="0"/>
              <a:t>Reklama ve skutkových podstatách nekalé soutěže (§ 2976 a násl. </a:t>
            </a:r>
            <a:r>
              <a:rPr lang="cs-CZ" dirty="0" err="1"/>
              <a:t>ObčZ</a:t>
            </a:r>
            <a:r>
              <a:rPr lang="cs-CZ" dirty="0"/>
              <a:t>)</a:t>
            </a:r>
          </a:p>
        </p:txBody>
      </p:sp>
      <p:sp>
        <p:nvSpPr>
          <p:cNvPr id="3" name="Zástupný symbol pro obsah 2">
            <a:extLst>
              <a:ext uri="{FF2B5EF4-FFF2-40B4-BE49-F238E27FC236}">
                <a16:creationId xmlns:a16="http://schemas.microsoft.com/office/drawing/2014/main" id="{A953F89C-276E-E940-ADB0-8E1D2834C350}"/>
              </a:ext>
            </a:extLst>
          </p:cNvPr>
          <p:cNvSpPr>
            <a:spLocks noGrp="1"/>
          </p:cNvSpPr>
          <p:nvPr>
            <p:ph idx="1"/>
          </p:nvPr>
        </p:nvSpPr>
        <p:spPr/>
        <p:txBody>
          <a:bodyPr>
            <a:normAutofit fontScale="92500" lnSpcReduction="20000"/>
          </a:bodyPr>
          <a:lstStyle/>
          <a:p>
            <a:r>
              <a:rPr lang="cs-CZ" dirty="0"/>
              <a:t>Generální klauzule:</a:t>
            </a:r>
          </a:p>
          <a:p>
            <a:pPr marL="0" indent="0">
              <a:buNone/>
            </a:pPr>
            <a:r>
              <a:rPr lang="cs-CZ" b="1" dirty="0"/>
              <a:t>§2976/1</a:t>
            </a:r>
            <a:r>
              <a:rPr lang="cs-CZ" i="1" dirty="0"/>
              <a:t> Kdo se dostane v hospodářském styku do rozporu s dobrými mravy soutěže jednáním způsobilým přivodit újmu jiným soutěžitelům nebo zákazníkům, dopustí se nekalé soutěže. Nekalá soutěž se zakazuje.</a:t>
            </a:r>
          </a:p>
          <a:p>
            <a:pPr marL="0" indent="0">
              <a:buNone/>
            </a:pPr>
            <a:endParaRPr lang="cs-CZ" dirty="0"/>
          </a:p>
          <a:p>
            <a:pPr marL="0" indent="0">
              <a:buNone/>
            </a:pPr>
            <a:r>
              <a:rPr lang="cs-CZ" altLang="cs-CZ" dirty="0"/>
              <a:t>1) Jednání v </a:t>
            </a:r>
            <a:r>
              <a:rPr lang="cs-CZ" altLang="cs-CZ" b="1" dirty="0"/>
              <a:t>hospodářském styku</a:t>
            </a:r>
          </a:p>
          <a:p>
            <a:pPr lvl="1"/>
            <a:r>
              <a:rPr lang="cs-CZ" altLang="cs-CZ" dirty="0"/>
              <a:t>jednání v </a:t>
            </a:r>
            <a:r>
              <a:rPr lang="cs-CZ" altLang="cs-CZ" i="1" dirty="0"/>
              <a:t>soutěžním vztahu </a:t>
            </a:r>
            <a:r>
              <a:rPr lang="cs-CZ" altLang="cs-CZ" dirty="0"/>
              <a:t>nebo se </a:t>
            </a:r>
            <a:r>
              <a:rPr lang="cs-CZ" altLang="cs-CZ" i="1" dirty="0"/>
              <a:t>soutěžním záměrem</a:t>
            </a:r>
          </a:p>
          <a:p>
            <a:pPr marL="0" indent="0">
              <a:buNone/>
            </a:pPr>
            <a:r>
              <a:rPr lang="cs-CZ" altLang="cs-CZ" dirty="0"/>
              <a:t>2) Proti </a:t>
            </a:r>
            <a:r>
              <a:rPr lang="cs-CZ" altLang="cs-CZ" b="1" dirty="0"/>
              <a:t>dobrým mravům</a:t>
            </a:r>
            <a:r>
              <a:rPr lang="cs-CZ" altLang="cs-CZ" dirty="0"/>
              <a:t> soutěže </a:t>
            </a:r>
          </a:p>
          <a:p>
            <a:pPr lvl="1"/>
            <a:r>
              <a:rPr lang="cs-CZ" altLang="cs-CZ" i="1" dirty="0"/>
              <a:t>porušení </a:t>
            </a:r>
            <a:r>
              <a:rPr lang="cs-CZ" altLang="cs-CZ" i="1" u="sng" dirty="0"/>
              <a:t>pravidel a zvyklostí</a:t>
            </a:r>
            <a:r>
              <a:rPr lang="cs-CZ" altLang="cs-CZ" i="1" dirty="0"/>
              <a:t>, které se dodržují v konkurenčním prostředí, a které i samotní soutěžitelé považují za odpovídající </a:t>
            </a:r>
            <a:r>
              <a:rPr lang="cs-CZ" altLang="cs-CZ" i="1" u="sng" dirty="0"/>
              <a:t>podnikatelské korektnosti</a:t>
            </a:r>
            <a:r>
              <a:rPr lang="cs-CZ" altLang="cs-CZ" i="1" dirty="0"/>
              <a:t>.</a:t>
            </a:r>
            <a:endParaRPr lang="cs-CZ" altLang="cs-CZ" b="1" i="1" dirty="0"/>
          </a:p>
          <a:p>
            <a:pPr marL="0" indent="0">
              <a:buNone/>
            </a:pPr>
            <a:r>
              <a:rPr lang="cs-CZ" altLang="cs-CZ" dirty="0"/>
              <a:t>3) Způsobilé </a:t>
            </a:r>
            <a:r>
              <a:rPr lang="cs-CZ" altLang="cs-CZ" b="1" dirty="0"/>
              <a:t>přivodit újmu </a:t>
            </a:r>
            <a:r>
              <a:rPr lang="cs-CZ" altLang="cs-CZ" dirty="0"/>
              <a:t>jiným soutěžitelům nebo zákazníkům</a:t>
            </a:r>
          </a:p>
          <a:p>
            <a:pPr lvl="1"/>
            <a:r>
              <a:rPr lang="cs-CZ" altLang="cs-CZ" dirty="0"/>
              <a:t>stačí </a:t>
            </a:r>
            <a:r>
              <a:rPr lang="cs-CZ" altLang="cs-CZ" i="1" dirty="0"/>
              <a:t>ohrožení</a:t>
            </a:r>
            <a:r>
              <a:rPr lang="cs-CZ" altLang="cs-CZ" dirty="0"/>
              <a:t>, následek nemusí nastat</a:t>
            </a:r>
          </a:p>
          <a:p>
            <a:endParaRPr lang="cs-CZ" dirty="0"/>
          </a:p>
        </p:txBody>
      </p:sp>
    </p:spTree>
    <p:extLst>
      <p:ext uri="{BB962C8B-B14F-4D97-AF65-F5344CB8AC3E}">
        <p14:creationId xmlns:p14="http://schemas.microsoft.com/office/powerpoint/2010/main" val="134956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56A066-5CA5-E046-BB93-9BA7E0F3A16F}"/>
              </a:ext>
            </a:extLst>
          </p:cNvPr>
          <p:cNvSpPr>
            <a:spLocks noGrp="1"/>
          </p:cNvSpPr>
          <p:nvPr>
            <p:ph type="title"/>
          </p:nvPr>
        </p:nvSpPr>
        <p:spPr/>
        <p:txBody>
          <a:bodyPr/>
          <a:lstStyle/>
          <a:p>
            <a:r>
              <a:rPr lang="cs-CZ" dirty="0"/>
              <a:t>Vztah mezi generální klauzulí a skutkovými podstatami </a:t>
            </a:r>
          </a:p>
        </p:txBody>
      </p:sp>
      <p:sp>
        <p:nvSpPr>
          <p:cNvPr id="3" name="Zástupný obsah 2">
            <a:extLst>
              <a:ext uri="{FF2B5EF4-FFF2-40B4-BE49-F238E27FC236}">
                <a16:creationId xmlns:a16="http://schemas.microsoft.com/office/drawing/2014/main" id="{E20FEC49-F128-7643-8FE4-6C19198E4118}"/>
              </a:ext>
            </a:extLst>
          </p:cNvPr>
          <p:cNvSpPr>
            <a:spLocks noGrp="1"/>
          </p:cNvSpPr>
          <p:nvPr>
            <p:ph idx="1"/>
          </p:nvPr>
        </p:nvSpPr>
        <p:spPr>
          <a:xfrm>
            <a:off x="838200" y="1825625"/>
            <a:ext cx="10515600" cy="4825696"/>
          </a:xfrm>
        </p:spPr>
        <p:txBody>
          <a:bodyPr>
            <a:normAutofit fontScale="77500" lnSpcReduction="20000"/>
          </a:bodyPr>
          <a:lstStyle/>
          <a:p>
            <a:r>
              <a:rPr lang="cs-CZ" dirty="0"/>
              <a:t>Aby bylo jednání nekalou soutěží, </a:t>
            </a:r>
            <a:r>
              <a:rPr lang="cs-CZ" u="sng" dirty="0"/>
              <a:t>musí být splněny všechny 3 znaky generální klauzule</a:t>
            </a:r>
            <a:r>
              <a:rPr lang="cs-CZ" dirty="0"/>
              <a:t>. </a:t>
            </a:r>
          </a:p>
          <a:p>
            <a:r>
              <a:rPr lang="cs-CZ" dirty="0"/>
              <a:t>Zákon stanoví </a:t>
            </a:r>
            <a:r>
              <a:rPr lang="cs-CZ" u="sng" dirty="0"/>
              <a:t>nejtypičtější </a:t>
            </a:r>
            <a:r>
              <a:rPr lang="cs-CZ" u="sng" dirty="0" err="1"/>
              <a:t>nekalo</a:t>
            </a:r>
            <a:r>
              <a:rPr lang="cs-CZ" u="sng" dirty="0"/>
              <a:t>-soutěžní jednání</a:t>
            </a:r>
            <a:r>
              <a:rPr lang="cs-CZ" dirty="0"/>
              <a:t>, které se nazývají skutkové podstaty nekalé soutěže. </a:t>
            </a:r>
          </a:p>
          <a:p>
            <a:r>
              <a:rPr lang="cs-CZ" dirty="0"/>
              <a:t>Některé skutkové podstaty se týkají </a:t>
            </a:r>
            <a:r>
              <a:rPr lang="cs-CZ" b="1" dirty="0"/>
              <a:t>pouze vztahu mezi soutěžiteli </a:t>
            </a:r>
            <a:r>
              <a:rPr lang="cs-CZ" dirty="0"/>
              <a:t>(vztah k DV)</a:t>
            </a:r>
          </a:p>
          <a:p>
            <a:pPr lvl="1"/>
            <a:r>
              <a:rPr lang="cs-CZ" dirty="0"/>
              <a:t>parazitování na pověsti (2982) - ochranná známka, firma aj. </a:t>
            </a:r>
          </a:p>
          <a:p>
            <a:pPr lvl="1"/>
            <a:r>
              <a:rPr lang="cs-CZ" dirty="0"/>
              <a:t>podplácení (2983), </a:t>
            </a:r>
          </a:p>
          <a:p>
            <a:pPr lvl="1"/>
            <a:r>
              <a:rPr lang="cs-CZ" dirty="0"/>
              <a:t>zlehčování (§ 2984) - ochrana osobnosti, osobních údajů aj </a:t>
            </a:r>
          </a:p>
          <a:p>
            <a:pPr lvl="1"/>
            <a:r>
              <a:rPr lang="cs-CZ" dirty="0"/>
              <a:t>porušení obchodního tajemství (§ 2985). </a:t>
            </a:r>
          </a:p>
          <a:p>
            <a:r>
              <a:rPr lang="cs-CZ" dirty="0"/>
              <a:t>ostatní skutkové podstaty nekalé soutěže </a:t>
            </a:r>
            <a:r>
              <a:rPr lang="cs-CZ" b="1" dirty="0"/>
              <a:t>mohou být škodlivé zákazníkům </a:t>
            </a:r>
            <a:r>
              <a:rPr lang="cs-CZ" dirty="0"/>
              <a:t>(vztah k DV)</a:t>
            </a:r>
          </a:p>
          <a:p>
            <a:pPr lvl="1"/>
            <a:r>
              <a:rPr lang="cs-CZ" dirty="0"/>
              <a:t>klamavá reklama (§ 2977) - klamavé ochranné známky </a:t>
            </a:r>
          </a:p>
          <a:p>
            <a:pPr lvl="1"/>
            <a:r>
              <a:rPr lang="cs-CZ" dirty="0"/>
              <a:t>klamavé označení zboží nebo služby (§ 2978) - ochranná známka, označení původu, autorské dílo a nehmotné statky související aj. </a:t>
            </a:r>
          </a:p>
          <a:p>
            <a:pPr lvl="1"/>
            <a:r>
              <a:rPr lang="cs-CZ" dirty="0"/>
              <a:t>vyvolání nebezpečí záměny (§ 2981) - jméno - firma, ochranná známka všeobecně známá a s dobrým jménem, aj. </a:t>
            </a:r>
          </a:p>
          <a:p>
            <a:pPr lvl="1"/>
            <a:r>
              <a:rPr lang="cs-CZ" dirty="0"/>
              <a:t>(nekalá) srovnávací reklamu (§ 2980) - ochranná známka, firma, označení původu aj. </a:t>
            </a:r>
          </a:p>
          <a:p>
            <a:pPr lvl="1"/>
            <a:r>
              <a:rPr lang="cs-CZ" dirty="0"/>
              <a:t>dotěrné obtěžování (§ 2986). </a:t>
            </a:r>
          </a:p>
          <a:p>
            <a:endParaRPr lang="cs-CZ" dirty="0"/>
          </a:p>
        </p:txBody>
      </p:sp>
    </p:spTree>
    <p:extLst>
      <p:ext uri="{BB962C8B-B14F-4D97-AF65-F5344CB8AC3E}">
        <p14:creationId xmlns:p14="http://schemas.microsoft.com/office/powerpoint/2010/main" val="270437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9A601FE0-53BC-BF46-8E1A-7C9DCF0685ED}"/>
              </a:ext>
            </a:extLst>
          </p:cNvPr>
          <p:cNvSpPr>
            <a:spLocks noGrp="1" noChangeArrowheads="1"/>
          </p:cNvSpPr>
          <p:nvPr>
            <p:ph type="title"/>
          </p:nvPr>
        </p:nvSpPr>
        <p:spPr/>
        <p:txBody>
          <a:bodyPr/>
          <a:lstStyle/>
          <a:p>
            <a:pPr eaLnBrk="1" hangingPunct="1"/>
            <a:r>
              <a:rPr lang="cs-CZ" altLang="cs-CZ"/>
              <a:t>Klamavá reklama § 2977</a:t>
            </a:r>
          </a:p>
        </p:txBody>
      </p:sp>
      <p:sp>
        <p:nvSpPr>
          <p:cNvPr id="19458" name="Rectangle 3">
            <a:extLst>
              <a:ext uri="{FF2B5EF4-FFF2-40B4-BE49-F238E27FC236}">
                <a16:creationId xmlns:a16="http://schemas.microsoft.com/office/drawing/2014/main" id="{4E337F3C-97B8-A745-9E24-5875C4DDFD9C}"/>
              </a:ext>
            </a:extLst>
          </p:cNvPr>
          <p:cNvSpPr>
            <a:spLocks noGrp="1" noChangeArrowheads="1"/>
          </p:cNvSpPr>
          <p:nvPr>
            <p:ph idx="1"/>
          </p:nvPr>
        </p:nvSpPr>
        <p:spPr/>
        <p:txBody>
          <a:bodyPr/>
          <a:lstStyle/>
          <a:p>
            <a:pPr eaLnBrk="1" hangingPunct="1">
              <a:lnSpc>
                <a:spcPct val="80000"/>
              </a:lnSpc>
            </a:pPr>
            <a:r>
              <a:rPr lang="cs-CZ" altLang="cs-CZ" sz="2400" i="1" dirty="0"/>
              <a:t>(1) Klamavou reklamou je </a:t>
            </a:r>
            <a:r>
              <a:rPr lang="cs-CZ" altLang="cs-CZ" sz="2400" b="1" i="1" dirty="0"/>
              <a:t>šíření údajů </a:t>
            </a:r>
            <a:r>
              <a:rPr lang="cs-CZ" altLang="cs-CZ" sz="2400" i="1" dirty="0"/>
              <a:t>o vlastním nebo cizím podniku, jeho výrobcích či výkonech, které je </a:t>
            </a:r>
            <a:r>
              <a:rPr lang="cs-CZ" altLang="cs-CZ" sz="2400" i="1" u="sng" dirty="0"/>
              <a:t>způsobilé vyvolat</a:t>
            </a:r>
            <a:r>
              <a:rPr lang="cs-CZ" altLang="cs-CZ" sz="2400" i="1" dirty="0"/>
              <a:t> </a:t>
            </a:r>
            <a:r>
              <a:rPr lang="cs-CZ" altLang="cs-CZ" sz="2400" b="1" i="1" dirty="0"/>
              <a:t>klamnou představu </a:t>
            </a:r>
            <a:r>
              <a:rPr lang="cs-CZ" altLang="cs-CZ" sz="2400" i="1" dirty="0"/>
              <a:t>a zjednat tím</a:t>
            </a:r>
            <a:r>
              <a:rPr lang="cs-CZ" altLang="cs-CZ" sz="2400" b="1" i="1" dirty="0"/>
              <a:t> </a:t>
            </a:r>
            <a:r>
              <a:rPr lang="cs-CZ" altLang="cs-CZ" sz="2400" i="1" dirty="0"/>
              <a:t>vlastnímu nebo cizímu podniku v hospodářské soutěži </a:t>
            </a:r>
            <a:r>
              <a:rPr lang="cs-CZ" altLang="cs-CZ" sz="2400" b="1" i="1" dirty="0"/>
              <a:t>prospěch na úkor jiných</a:t>
            </a:r>
            <a:r>
              <a:rPr lang="cs-CZ" altLang="cs-CZ" sz="2400" i="1" dirty="0"/>
              <a:t> soutěžitelů či spotřebitelů.</a:t>
            </a:r>
          </a:p>
          <a:p>
            <a:pPr lvl="1" eaLnBrk="1" hangingPunct="1">
              <a:lnSpc>
                <a:spcPct val="80000"/>
              </a:lnSpc>
            </a:pPr>
            <a:endParaRPr lang="cs-CZ" altLang="cs-CZ" sz="2000" i="1" dirty="0"/>
          </a:p>
          <a:p>
            <a:pPr eaLnBrk="1" hangingPunct="1">
              <a:lnSpc>
                <a:spcPct val="80000"/>
              </a:lnSpc>
            </a:pPr>
            <a:r>
              <a:rPr lang="cs-CZ" altLang="cs-CZ" sz="2400" i="1" dirty="0"/>
              <a:t>(2) Za šíření údajů se považuje </a:t>
            </a:r>
            <a:r>
              <a:rPr lang="cs-CZ" altLang="cs-CZ" sz="2400" b="1" i="1" dirty="0"/>
              <a:t>sdělení </a:t>
            </a:r>
            <a:r>
              <a:rPr lang="cs-CZ" altLang="cs-CZ" sz="2400" i="1" u="sng" dirty="0"/>
              <a:t>mluveným</a:t>
            </a:r>
            <a:r>
              <a:rPr lang="cs-CZ" altLang="cs-CZ" sz="2400" i="1" dirty="0"/>
              <a:t> nebo </a:t>
            </a:r>
            <a:r>
              <a:rPr lang="cs-CZ" altLang="cs-CZ" sz="2400" i="1" u="sng" dirty="0"/>
              <a:t>psaným </a:t>
            </a:r>
            <a:r>
              <a:rPr lang="cs-CZ" altLang="cs-CZ" sz="2400" i="1" dirty="0"/>
              <a:t>slovem, </a:t>
            </a:r>
            <a:r>
              <a:rPr lang="cs-CZ" altLang="cs-CZ" sz="2400" i="1" u="sng" dirty="0"/>
              <a:t>tiskem</a:t>
            </a:r>
            <a:r>
              <a:rPr lang="cs-CZ" altLang="cs-CZ" sz="2400" i="1" dirty="0"/>
              <a:t>, </a:t>
            </a:r>
            <a:r>
              <a:rPr lang="cs-CZ" altLang="cs-CZ" sz="2400" i="1" u="sng" dirty="0"/>
              <a:t>vyobrazením</a:t>
            </a:r>
            <a:r>
              <a:rPr lang="cs-CZ" altLang="cs-CZ" sz="2400" i="1" dirty="0"/>
              <a:t>, </a:t>
            </a:r>
            <a:r>
              <a:rPr lang="cs-CZ" altLang="cs-CZ" sz="2400" i="1" u="sng" dirty="0"/>
              <a:t>fotografií</a:t>
            </a:r>
            <a:r>
              <a:rPr lang="cs-CZ" altLang="cs-CZ" sz="2400" i="1" dirty="0"/>
              <a:t>, </a:t>
            </a:r>
            <a:r>
              <a:rPr lang="cs-CZ" altLang="cs-CZ" sz="2400" i="1" u="sng" dirty="0"/>
              <a:t>rozhlasem</a:t>
            </a:r>
            <a:r>
              <a:rPr lang="cs-CZ" altLang="cs-CZ" sz="2400" i="1" dirty="0"/>
              <a:t>, </a:t>
            </a:r>
            <a:r>
              <a:rPr lang="cs-CZ" altLang="cs-CZ" sz="2400" i="1" u="sng" dirty="0"/>
              <a:t>televizí </a:t>
            </a:r>
            <a:r>
              <a:rPr lang="cs-CZ" altLang="cs-CZ" sz="2400" i="1" dirty="0"/>
              <a:t>či </a:t>
            </a:r>
            <a:r>
              <a:rPr lang="cs-CZ" altLang="cs-CZ" sz="2400" i="1" u="sng" dirty="0"/>
              <a:t>jiným </a:t>
            </a:r>
            <a:r>
              <a:rPr lang="cs-CZ" altLang="cs-CZ" sz="2400" i="1" dirty="0"/>
              <a:t>sdělovacím prostředkem. </a:t>
            </a:r>
          </a:p>
          <a:p>
            <a:pPr eaLnBrk="1" hangingPunct="1">
              <a:lnSpc>
                <a:spcPct val="80000"/>
              </a:lnSpc>
            </a:pPr>
            <a:endParaRPr lang="cs-CZ" altLang="cs-CZ" sz="2400" i="1" dirty="0"/>
          </a:p>
          <a:p>
            <a:pPr eaLnBrk="1" hangingPunct="1">
              <a:lnSpc>
                <a:spcPct val="80000"/>
              </a:lnSpc>
            </a:pPr>
            <a:r>
              <a:rPr lang="cs-CZ" altLang="cs-CZ" sz="2400" i="1" dirty="0"/>
              <a:t>(3) Klamavým je </a:t>
            </a:r>
            <a:r>
              <a:rPr lang="cs-CZ" altLang="cs-CZ" sz="2400" b="1" i="1" dirty="0"/>
              <a:t>i údaj sám o sobě pravdivý</a:t>
            </a:r>
            <a:r>
              <a:rPr lang="cs-CZ" altLang="cs-CZ" sz="2400" i="1" dirty="0"/>
              <a:t>, jestliže vzhledem k okolnostem a souvislostem, za nichž byl učiněn, může uvést v omyl.</a:t>
            </a:r>
          </a:p>
        </p:txBody>
      </p:sp>
    </p:spTree>
    <p:extLst>
      <p:ext uri="{BB962C8B-B14F-4D97-AF65-F5344CB8AC3E}">
        <p14:creationId xmlns:p14="http://schemas.microsoft.com/office/powerpoint/2010/main" val="178606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2FAC7572-D452-9E49-808B-0304FA1E716E}"/>
              </a:ext>
            </a:extLst>
          </p:cNvPr>
          <p:cNvSpPr>
            <a:spLocks noGrp="1" noChangeArrowheads="1"/>
          </p:cNvSpPr>
          <p:nvPr>
            <p:ph idx="1"/>
          </p:nvPr>
        </p:nvSpPr>
        <p:spPr>
          <a:xfrm>
            <a:off x="1981200" y="260350"/>
            <a:ext cx="8229600" cy="6192838"/>
          </a:xfrm>
        </p:spPr>
        <p:txBody>
          <a:bodyPr/>
          <a:lstStyle/>
          <a:p>
            <a:pPr eaLnBrk="1" hangingPunct="1">
              <a:lnSpc>
                <a:spcPct val="80000"/>
              </a:lnSpc>
            </a:pPr>
            <a:r>
              <a:rPr lang="cs-CZ" altLang="cs-CZ" sz="2600" b="1" dirty="0"/>
              <a:t>Nepravdivost nestačí</a:t>
            </a:r>
            <a:r>
              <a:rPr lang="cs-CZ" altLang="cs-CZ" sz="2600" dirty="0"/>
              <a:t>, musí zároveň </a:t>
            </a:r>
            <a:r>
              <a:rPr lang="cs-CZ" altLang="cs-CZ" sz="2600" b="1" dirty="0"/>
              <a:t>klamat</a:t>
            </a:r>
            <a:r>
              <a:rPr lang="cs-CZ" altLang="cs-CZ" sz="2600" dirty="0"/>
              <a:t>!</a:t>
            </a:r>
          </a:p>
          <a:p>
            <a:pPr lvl="1" eaLnBrk="1" hangingPunct="1">
              <a:lnSpc>
                <a:spcPct val="80000"/>
              </a:lnSpc>
            </a:pPr>
            <a:r>
              <a:rPr lang="cs-CZ" altLang="cs-CZ" sz="2200" dirty="0"/>
              <a:t>Fialová kráva – jde o údaj nepravdivý, ale ne klamavý</a:t>
            </a:r>
          </a:p>
          <a:p>
            <a:pPr lvl="1" eaLnBrk="1" hangingPunct="1">
              <a:lnSpc>
                <a:spcPct val="80000"/>
              </a:lnSpc>
            </a:pPr>
            <a:r>
              <a:rPr lang="cs-CZ" altLang="cs-CZ" sz="2200" dirty="0"/>
              <a:t>Obvykle </a:t>
            </a:r>
            <a:r>
              <a:rPr lang="cs-CZ" altLang="cs-CZ" sz="2200" b="1" dirty="0"/>
              <a:t>přípustná superlativní reklama</a:t>
            </a:r>
            <a:r>
              <a:rPr lang="cs-CZ" altLang="cs-CZ" sz="2200" dirty="0"/>
              <a:t> – „nejlepší“, „bez chyb“ apod.</a:t>
            </a:r>
          </a:p>
          <a:p>
            <a:pPr lvl="2" eaLnBrk="1" hangingPunct="1">
              <a:lnSpc>
                <a:spcPct val="80000"/>
              </a:lnSpc>
            </a:pPr>
            <a:r>
              <a:rPr lang="cs-CZ" altLang="cs-CZ" sz="1900" i="1" dirty="0"/>
              <a:t>Superlativní byl na počátku 90. let slogan „</a:t>
            </a:r>
            <a:r>
              <a:rPr lang="cs-CZ" altLang="cs-CZ" sz="1900" b="1" i="1" dirty="0"/>
              <a:t>Minolta – to nemá chybu!"</a:t>
            </a:r>
            <a:r>
              <a:rPr lang="cs-CZ" altLang="cs-CZ" sz="1900" i="1" dirty="0"/>
              <a:t> Tvrzení je zjevně nepravdivé (neboť nelze usuzovat, že by žádný výrobek této značky nebyl bez vad), sotva je však lze označit za klamavé. Přesto byl brzy stažen a nahrazen sloganem jiným</a:t>
            </a:r>
            <a:r>
              <a:rPr lang="cs-CZ" altLang="cs-CZ" sz="1900" dirty="0"/>
              <a:t>. </a:t>
            </a:r>
          </a:p>
          <a:p>
            <a:pPr lvl="1" eaLnBrk="1" hangingPunct="1">
              <a:lnSpc>
                <a:spcPct val="80000"/>
              </a:lnSpc>
            </a:pPr>
            <a:r>
              <a:rPr lang="cs-CZ" altLang="cs-CZ" sz="2200" dirty="0"/>
              <a:t>Problém: „</a:t>
            </a:r>
            <a:r>
              <a:rPr lang="cs-CZ" altLang="cs-CZ" sz="2200" b="1" i="1" dirty="0"/>
              <a:t>Bez rakoviny do jedné vteřiny</a:t>
            </a:r>
            <a:r>
              <a:rPr lang="cs-CZ" altLang="cs-CZ" sz="2200" dirty="0"/>
              <a:t>“</a:t>
            </a:r>
          </a:p>
          <a:p>
            <a:pPr lvl="2" eaLnBrk="1" hangingPunct="1">
              <a:lnSpc>
                <a:spcPct val="80000"/>
              </a:lnSpc>
            </a:pPr>
            <a:r>
              <a:rPr lang="cs-CZ" altLang="cs-CZ" sz="1900" dirty="0"/>
              <a:t>Jde o nadsázku? Jednoznačně nepravdivé tvrzení.</a:t>
            </a:r>
          </a:p>
          <a:p>
            <a:pPr eaLnBrk="1" hangingPunct="1">
              <a:lnSpc>
                <a:spcPct val="80000"/>
              </a:lnSpc>
            </a:pPr>
            <a:endParaRPr lang="cs-CZ" altLang="cs-CZ" sz="2600" dirty="0"/>
          </a:p>
          <a:p>
            <a:pPr eaLnBrk="1" hangingPunct="1">
              <a:lnSpc>
                <a:spcPct val="80000"/>
              </a:lnSpc>
            </a:pPr>
            <a:r>
              <a:rPr lang="cs-CZ" altLang="cs-CZ" sz="2600" dirty="0"/>
              <a:t>Nápis „</a:t>
            </a:r>
            <a:r>
              <a:rPr lang="cs-CZ" altLang="cs-CZ" sz="2600" b="1" i="1" dirty="0"/>
              <a:t>100 % kvalita</a:t>
            </a:r>
            <a:r>
              <a:rPr lang="cs-CZ" altLang="cs-CZ" sz="2600" dirty="0"/>
              <a:t>“ na džusu</a:t>
            </a:r>
          </a:p>
          <a:p>
            <a:pPr lvl="2" eaLnBrk="1" hangingPunct="1">
              <a:lnSpc>
                <a:spcPct val="80000"/>
              </a:lnSpc>
            </a:pPr>
            <a:r>
              <a:rPr lang="cs-CZ" altLang="cs-CZ" dirty="0"/>
              <a:t>Vede k závěru, že obsahuje 100% ovocného podílu</a:t>
            </a:r>
          </a:p>
          <a:p>
            <a:pPr eaLnBrk="1" hangingPunct="1">
              <a:lnSpc>
                <a:spcPct val="80000"/>
              </a:lnSpc>
            </a:pPr>
            <a:r>
              <a:rPr lang="cs-CZ" altLang="cs-CZ" dirty="0"/>
              <a:t>Klamavá reklama může být i </a:t>
            </a:r>
            <a:r>
              <a:rPr lang="cs-CZ" altLang="cs-CZ" u="sng" dirty="0"/>
              <a:t>pravdivá </a:t>
            </a:r>
            <a:r>
              <a:rPr lang="cs-CZ" altLang="cs-CZ" dirty="0"/>
              <a:t>např. „</a:t>
            </a:r>
            <a:r>
              <a:rPr lang="cs-CZ" altLang="cs-CZ" b="1" i="1" dirty="0"/>
              <a:t>auto se spotřebou 3,5 l benzínu/100 km v testu</a:t>
            </a:r>
            <a:r>
              <a:rPr lang="cs-CZ" altLang="cs-CZ" dirty="0"/>
              <a:t>“… </a:t>
            </a:r>
          </a:p>
          <a:p>
            <a:pPr lvl="1" eaLnBrk="1" hangingPunct="1">
              <a:lnSpc>
                <a:spcPct val="80000"/>
              </a:lnSpc>
            </a:pPr>
            <a:r>
              <a:rPr lang="cs-CZ" altLang="cs-CZ" sz="2600" dirty="0"/>
              <a:t>avšak údaj, že jí bylo dosaženo při konstantní rychlosti 90 km/h již chybí</a:t>
            </a:r>
            <a:endParaRPr lang="cs-CZ" altLang="cs-CZ" sz="2000" dirty="0"/>
          </a:p>
          <a:p>
            <a:pPr eaLnBrk="1" hangingPunct="1">
              <a:lnSpc>
                <a:spcPct val="80000"/>
              </a:lnSpc>
            </a:pPr>
            <a:endParaRPr lang="cs-CZ" altLang="cs-CZ" sz="2600" dirty="0"/>
          </a:p>
        </p:txBody>
      </p:sp>
    </p:spTree>
    <p:extLst>
      <p:ext uri="{BB962C8B-B14F-4D97-AF65-F5344CB8AC3E}">
        <p14:creationId xmlns:p14="http://schemas.microsoft.com/office/powerpoint/2010/main" val="98886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85D44048-8997-E54B-AC73-09132B8470F4}"/>
              </a:ext>
            </a:extLst>
          </p:cNvPr>
          <p:cNvSpPr>
            <a:spLocks noGrp="1" noChangeArrowheads="1"/>
          </p:cNvSpPr>
          <p:nvPr>
            <p:ph type="title"/>
          </p:nvPr>
        </p:nvSpPr>
        <p:spPr/>
        <p:txBody>
          <a:bodyPr/>
          <a:lstStyle/>
          <a:p>
            <a:pPr eaLnBrk="1" hangingPunct="1"/>
            <a:r>
              <a:rPr lang="cs-CZ" altLang="cs-CZ"/>
              <a:t>Průměrný spotřebitel</a:t>
            </a:r>
          </a:p>
        </p:txBody>
      </p:sp>
      <p:sp>
        <p:nvSpPr>
          <p:cNvPr id="18435" name="Rectangle 3">
            <a:extLst>
              <a:ext uri="{FF2B5EF4-FFF2-40B4-BE49-F238E27FC236}">
                <a16:creationId xmlns:a16="http://schemas.microsoft.com/office/drawing/2014/main" id="{F87273CE-3F2D-7843-B42A-8FC1FB2E44A6}"/>
              </a:ext>
            </a:extLst>
          </p:cNvPr>
          <p:cNvSpPr>
            <a:spLocks noGrp="1" noChangeArrowheads="1"/>
          </p:cNvSpPr>
          <p:nvPr>
            <p:ph idx="1"/>
          </p:nvPr>
        </p:nvSpPr>
        <p:spPr/>
        <p:txBody>
          <a:bodyPr>
            <a:normAutofit/>
          </a:bodyPr>
          <a:lstStyle/>
          <a:p>
            <a:pPr eaLnBrk="1" hangingPunct="1">
              <a:lnSpc>
                <a:spcPct val="70000"/>
              </a:lnSpc>
            </a:pPr>
            <a:r>
              <a:rPr lang="cs-CZ" altLang="cs-CZ" u="sng"/>
              <a:t>Hodnotící kritérium</a:t>
            </a:r>
            <a:r>
              <a:rPr lang="cs-CZ" altLang="cs-CZ"/>
              <a:t> pro posouzení </a:t>
            </a:r>
            <a:r>
              <a:rPr lang="cs-CZ" altLang="cs-CZ" b="1" u="sng"/>
              <a:t>klamavosti </a:t>
            </a:r>
            <a:r>
              <a:rPr lang="cs-CZ" altLang="cs-CZ"/>
              <a:t>reklamy (popř. označení zboží a služeb)</a:t>
            </a:r>
          </a:p>
          <a:p>
            <a:pPr lvl="1" eaLnBrk="1" hangingPunct="1">
              <a:lnSpc>
                <a:spcPct val="70000"/>
              </a:lnSpc>
            </a:pPr>
            <a:r>
              <a:rPr lang="cs-CZ" altLang="cs-CZ"/>
              <a:t>rozhoduje, </a:t>
            </a:r>
            <a:r>
              <a:rPr lang="cs-CZ" altLang="cs-CZ" u="sng"/>
              <a:t>zda by údajem mohl být oklamán </a:t>
            </a:r>
            <a:r>
              <a:rPr lang="cs-CZ" altLang="cs-CZ" b="1" u="sng"/>
              <a:t>průměrně pozorný člověk</a:t>
            </a:r>
            <a:endParaRPr lang="cs-CZ" altLang="cs-CZ" b="1" i="1" u="sng"/>
          </a:p>
          <a:p>
            <a:pPr eaLnBrk="1" hangingPunct="1">
              <a:lnSpc>
                <a:spcPct val="70000"/>
              </a:lnSpc>
            </a:pPr>
            <a:endParaRPr lang="cs-CZ" altLang="cs-CZ" i="1"/>
          </a:p>
          <a:p>
            <a:pPr eaLnBrk="1" hangingPunct="1">
              <a:lnSpc>
                <a:spcPct val="70000"/>
              </a:lnSpc>
            </a:pPr>
            <a:r>
              <a:rPr lang="cs-CZ" altLang="cs-CZ" i="1"/>
              <a:t>Hledisko „</a:t>
            </a:r>
            <a:r>
              <a:rPr lang="cs-CZ" altLang="cs-CZ" b="1" i="1" u="sng"/>
              <a:t>průměrného spotřebitele</a:t>
            </a:r>
            <a:r>
              <a:rPr lang="cs-CZ" altLang="cs-CZ" i="1"/>
              <a:t>“, který má </a:t>
            </a:r>
            <a:r>
              <a:rPr lang="cs-CZ" altLang="cs-CZ" b="1" i="1"/>
              <a:t>dostatek informací </a:t>
            </a:r>
            <a:r>
              <a:rPr lang="cs-CZ" altLang="cs-CZ" i="1"/>
              <a:t>a je v </a:t>
            </a:r>
            <a:r>
              <a:rPr lang="cs-CZ" altLang="cs-CZ" b="1" i="1"/>
              <a:t>rozumné míře pozorný </a:t>
            </a:r>
            <a:r>
              <a:rPr lang="cs-CZ" altLang="cs-CZ" i="1"/>
              <a:t>a opatrný, s ohledem na sociální, kulturní a jazykové faktory</a:t>
            </a:r>
          </a:p>
          <a:p>
            <a:pPr eaLnBrk="1" hangingPunct="1">
              <a:lnSpc>
                <a:spcPct val="70000"/>
              </a:lnSpc>
            </a:pPr>
            <a:r>
              <a:rPr lang="cs-CZ" altLang="cs-CZ" i="1"/>
              <a:t>V reklamě zboží či služeb běžné potřeby již </a:t>
            </a:r>
            <a:r>
              <a:rPr lang="cs-CZ" altLang="cs-CZ" b="1" i="1"/>
              <a:t>téměř každý spotřebitel očekává určité reklamní přehánění a nadsázku</a:t>
            </a:r>
            <a:r>
              <a:rPr lang="cs-CZ" altLang="cs-CZ" i="1"/>
              <a:t>, jimž neuvěří</a:t>
            </a:r>
          </a:p>
        </p:txBody>
      </p:sp>
    </p:spTree>
    <p:extLst>
      <p:ext uri="{BB962C8B-B14F-4D97-AF65-F5344CB8AC3E}">
        <p14:creationId xmlns:p14="http://schemas.microsoft.com/office/powerpoint/2010/main" val="285242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056" descr="C:\Documents and Settings\Zbynek\Dokumenty\Barum Continental 2.jpg">
            <a:extLst>
              <a:ext uri="{FF2B5EF4-FFF2-40B4-BE49-F238E27FC236}">
                <a16:creationId xmlns:a16="http://schemas.microsoft.com/office/drawing/2014/main" id="{289B6D40-1FB2-744D-89FC-7109E3D17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639" y="801041"/>
            <a:ext cx="5129214" cy="411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a:extLst>
              <a:ext uri="{FF2B5EF4-FFF2-40B4-BE49-F238E27FC236}">
                <a16:creationId xmlns:a16="http://schemas.microsoft.com/office/drawing/2014/main" id="{DF6E84B5-B653-8B47-AA5D-5F6A46E6A2AD}"/>
              </a:ext>
            </a:extLst>
          </p:cNvPr>
          <p:cNvPicPr>
            <a:picLocks noChangeAspect="1"/>
          </p:cNvPicPr>
          <p:nvPr/>
        </p:nvPicPr>
        <p:blipFill>
          <a:blip r:embed="rId3"/>
          <a:stretch>
            <a:fillRect/>
          </a:stretch>
        </p:blipFill>
        <p:spPr>
          <a:xfrm>
            <a:off x="0" y="1177157"/>
            <a:ext cx="6647115" cy="3741683"/>
          </a:xfrm>
          <a:prstGeom prst="rect">
            <a:avLst/>
          </a:prstGeom>
        </p:spPr>
      </p:pic>
    </p:spTree>
    <p:extLst>
      <p:ext uri="{BB962C8B-B14F-4D97-AF65-F5344CB8AC3E}">
        <p14:creationId xmlns:p14="http://schemas.microsoft.com/office/powerpoint/2010/main" val="242416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1481C8DA-F610-9E46-AFAC-BEAC019DC7F0}"/>
              </a:ext>
            </a:extLst>
          </p:cNvPr>
          <p:cNvSpPr>
            <a:spLocks noGrp="1" noChangeArrowheads="1"/>
          </p:cNvSpPr>
          <p:nvPr>
            <p:ph type="title"/>
          </p:nvPr>
        </p:nvSpPr>
        <p:spPr/>
        <p:txBody>
          <a:bodyPr/>
          <a:lstStyle/>
          <a:p>
            <a:pPr eaLnBrk="1" hangingPunct="1"/>
            <a:r>
              <a:rPr lang="cs-CZ" altLang="cs-CZ"/>
              <a:t>Srovnávací reklama § 2980</a:t>
            </a:r>
          </a:p>
        </p:txBody>
      </p:sp>
      <p:sp>
        <p:nvSpPr>
          <p:cNvPr id="23554" name="Rectangle 3">
            <a:extLst>
              <a:ext uri="{FF2B5EF4-FFF2-40B4-BE49-F238E27FC236}">
                <a16:creationId xmlns:a16="http://schemas.microsoft.com/office/drawing/2014/main" id="{CEFFD9FE-6CA8-E743-B9C0-285C0A27365C}"/>
              </a:ext>
            </a:extLst>
          </p:cNvPr>
          <p:cNvSpPr>
            <a:spLocks noGrp="1" noChangeArrowheads="1"/>
          </p:cNvSpPr>
          <p:nvPr>
            <p:ph idx="1"/>
          </p:nvPr>
        </p:nvSpPr>
        <p:spPr/>
        <p:txBody>
          <a:bodyPr/>
          <a:lstStyle/>
          <a:p>
            <a:pPr eaLnBrk="1" hangingPunct="1"/>
            <a:r>
              <a:rPr lang="cs-CZ" altLang="cs-CZ" dirty="0"/>
              <a:t>Srovnávací reklama je </a:t>
            </a:r>
            <a:r>
              <a:rPr lang="cs-CZ" altLang="cs-CZ" b="1" u="sng" dirty="0"/>
              <a:t>povolená</a:t>
            </a:r>
            <a:r>
              <a:rPr lang="cs-CZ" altLang="cs-CZ" dirty="0"/>
              <a:t>, pokud splňuje všechny podmínky dle NOZ. </a:t>
            </a:r>
          </a:p>
          <a:p>
            <a:pPr lvl="1" eaLnBrk="1" hangingPunct="1"/>
            <a:r>
              <a:rPr lang="cs-CZ" altLang="cs-CZ" dirty="0"/>
              <a:t>V opačném</a:t>
            </a:r>
            <a:r>
              <a:rPr lang="cs-CZ" altLang="cs-CZ" sz="2000" dirty="0"/>
              <a:t> </a:t>
            </a:r>
            <a:r>
              <a:rPr lang="cs-CZ" altLang="cs-CZ" dirty="0"/>
              <a:t>případě je jako nekalá soutěž zakázána.</a:t>
            </a:r>
          </a:p>
          <a:p>
            <a:pPr eaLnBrk="1" hangingPunct="1"/>
            <a:endParaRPr lang="cs-CZ" altLang="cs-CZ" i="1" dirty="0"/>
          </a:p>
          <a:p>
            <a:pPr eaLnBrk="1" hangingPunct="1"/>
            <a:r>
              <a:rPr lang="cs-CZ" altLang="cs-CZ" i="1" dirty="0"/>
              <a:t>Srovnávací reklamou je jakákoliv reklama, která </a:t>
            </a:r>
            <a:r>
              <a:rPr lang="cs-CZ" altLang="cs-CZ" b="1" i="1" dirty="0"/>
              <a:t>výslovně nebo i nepřímo </a:t>
            </a:r>
            <a:r>
              <a:rPr lang="cs-CZ" altLang="cs-CZ" b="1" i="1" u="sng" dirty="0"/>
              <a:t>identifikuje</a:t>
            </a:r>
            <a:r>
              <a:rPr lang="cs-CZ" altLang="cs-CZ" b="1" i="1" dirty="0"/>
              <a:t> jiného soutěžitele</a:t>
            </a:r>
            <a:r>
              <a:rPr lang="cs-CZ" altLang="cs-CZ" i="1" dirty="0"/>
              <a:t> </a:t>
            </a:r>
            <a:r>
              <a:rPr lang="cs-CZ" altLang="cs-CZ" b="1" i="1" dirty="0"/>
              <a:t>anebo zboží nebo služby </a:t>
            </a:r>
            <a:r>
              <a:rPr lang="cs-CZ" altLang="cs-CZ" i="1" dirty="0"/>
              <a:t>nabízené jiným soutěžitelem.</a:t>
            </a:r>
          </a:p>
        </p:txBody>
      </p:sp>
    </p:spTree>
    <p:extLst>
      <p:ext uri="{BB962C8B-B14F-4D97-AF65-F5344CB8AC3E}">
        <p14:creationId xmlns:p14="http://schemas.microsoft.com/office/powerpoint/2010/main" val="337367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8A9CD737-C109-4245-ADC7-B4C67545B9B7}"/>
              </a:ext>
            </a:extLst>
          </p:cNvPr>
          <p:cNvSpPr>
            <a:spLocks noGrp="1" noChangeArrowheads="1"/>
          </p:cNvSpPr>
          <p:nvPr>
            <p:ph type="title"/>
          </p:nvPr>
        </p:nvSpPr>
        <p:spPr/>
        <p:txBody>
          <a:bodyPr/>
          <a:lstStyle/>
          <a:p>
            <a:pPr eaLnBrk="1" hangingPunct="1"/>
            <a:r>
              <a:rPr lang="cs-CZ" altLang="cs-CZ" sz="4000"/>
              <a:t>Podmínky přípustnosti</a:t>
            </a:r>
          </a:p>
        </p:txBody>
      </p:sp>
      <p:sp>
        <p:nvSpPr>
          <p:cNvPr id="24578" name="Rectangle 3">
            <a:extLst>
              <a:ext uri="{FF2B5EF4-FFF2-40B4-BE49-F238E27FC236}">
                <a16:creationId xmlns:a16="http://schemas.microsoft.com/office/drawing/2014/main" id="{95D6BAC3-DDDE-D64A-AAC4-8E0F5054CEA4}"/>
              </a:ext>
            </a:extLst>
          </p:cNvPr>
          <p:cNvSpPr>
            <a:spLocks noGrp="1" noChangeArrowheads="1"/>
          </p:cNvSpPr>
          <p:nvPr>
            <p:ph idx="1"/>
          </p:nvPr>
        </p:nvSpPr>
        <p:spPr/>
        <p:txBody>
          <a:bodyPr/>
          <a:lstStyle/>
          <a:p>
            <a:pPr eaLnBrk="1" hangingPunct="1"/>
            <a:r>
              <a:rPr lang="cs-CZ" altLang="cs-CZ" u="sng"/>
              <a:t>Srovnává neklamavě</a:t>
            </a:r>
            <a:r>
              <a:rPr lang="cs-CZ" altLang="cs-CZ"/>
              <a:t>,</a:t>
            </a:r>
          </a:p>
          <a:p>
            <a:pPr eaLnBrk="1" hangingPunct="1"/>
            <a:r>
              <a:rPr lang="cs-CZ" altLang="cs-CZ"/>
              <a:t>Srovnává objektivně, a to </a:t>
            </a:r>
            <a:r>
              <a:rPr lang="cs-CZ" altLang="cs-CZ" u="sng"/>
              <a:t>podstatné</a:t>
            </a:r>
            <a:r>
              <a:rPr lang="cs-CZ" altLang="cs-CZ"/>
              <a:t>, ověřitelné, relevantní a representativní znaky – zpravidla více znaků</a:t>
            </a:r>
          </a:p>
          <a:p>
            <a:pPr eaLnBrk="1" hangingPunct="1"/>
            <a:r>
              <a:rPr lang="cs-CZ" altLang="cs-CZ"/>
              <a:t>Srovnává </a:t>
            </a:r>
            <a:r>
              <a:rPr lang="cs-CZ" altLang="cs-CZ" u="sng"/>
              <a:t>srovnatelné</a:t>
            </a:r>
            <a:r>
              <a:rPr lang="cs-CZ" altLang="cs-CZ"/>
              <a:t>,</a:t>
            </a:r>
          </a:p>
          <a:p>
            <a:pPr eaLnBrk="1" hangingPunct="1"/>
            <a:r>
              <a:rPr lang="cs-CZ" altLang="cs-CZ" u="sng"/>
              <a:t>Nevede k vyvolání nebezpečí záměny</a:t>
            </a:r>
          </a:p>
          <a:p>
            <a:pPr eaLnBrk="1" hangingPunct="1"/>
            <a:r>
              <a:rPr lang="cs-CZ" altLang="cs-CZ" u="sng"/>
              <a:t>Nezlehčuje </a:t>
            </a:r>
            <a:r>
              <a:rPr lang="cs-CZ" altLang="cs-CZ"/>
              <a:t>jiného ani jeho výrobky či služby</a:t>
            </a:r>
          </a:p>
          <a:p>
            <a:pPr eaLnBrk="1" hangingPunct="1"/>
            <a:r>
              <a:rPr lang="cs-CZ" altLang="cs-CZ"/>
              <a:t>Atd….</a:t>
            </a:r>
          </a:p>
        </p:txBody>
      </p:sp>
    </p:spTree>
    <p:extLst>
      <p:ext uri="{BB962C8B-B14F-4D97-AF65-F5344CB8AC3E}">
        <p14:creationId xmlns:p14="http://schemas.microsoft.com/office/powerpoint/2010/main" val="50865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7D851-CE5B-0648-BF91-234A120F7846}"/>
              </a:ext>
            </a:extLst>
          </p:cNvPr>
          <p:cNvSpPr>
            <a:spLocks noGrp="1"/>
          </p:cNvSpPr>
          <p:nvPr>
            <p:ph type="title"/>
          </p:nvPr>
        </p:nvSpPr>
        <p:spPr/>
        <p:txBody>
          <a:bodyPr/>
          <a:lstStyle/>
          <a:p>
            <a:r>
              <a:rPr lang="cs-CZ" dirty="0"/>
              <a:t>Právní úprava služeb informační společnosti</a:t>
            </a:r>
          </a:p>
        </p:txBody>
      </p:sp>
      <p:sp>
        <p:nvSpPr>
          <p:cNvPr id="3" name="Zástupný symbol pro obsah 2">
            <a:extLst>
              <a:ext uri="{FF2B5EF4-FFF2-40B4-BE49-F238E27FC236}">
                <a16:creationId xmlns:a16="http://schemas.microsoft.com/office/drawing/2014/main" id="{64922E98-22C3-F94D-8686-D678526BF98B}"/>
              </a:ext>
            </a:extLst>
          </p:cNvPr>
          <p:cNvSpPr>
            <a:spLocks noGrp="1"/>
          </p:cNvSpPr>
          <p:nvPr>
            <p:ph idx="1"/>
          </p:nvPr>
        </p:nvSpPr>
        <p:spPr/>
        <p:txBody>
          <a:bodyPr/>
          <a:lstStyle/>
          <a:p>
            <a:r>
              <a:rPr lang="cs-CZ" dirty="0"/>
              <a:t>EU: Směrnici č. 2000/31/ES o některých aspektech služeb informační společnosti, zejm. elektronického obchodu, na vnitřním trhu (směrnice o elektronickém obchodu) </a:t>
            </a:r>
          </a:p>
          <a:p>
            <a:r>
              <a:rPr lang="cs-CZ" dirty="0"/>
              <a:t>ČR: Zákon č. 480/2004 Sb., o některých službách informační společnosti a o změně některých zákonů (zákon o některých službách informační společnosti). </a:t>
            </a:r>
          </a:p>
          <a:p>
            <a:endParaRPr lang="cs-CZ" dirty="0"/>
          </a:p>
        </p:txBody>
      </p:sp>
    </p:spTree>
    <p:extLst>
      <p:ext uri="{BB962C8B-B14F-4D97-AF65-F5344CB8AC3E}">
        <p14:creationId xmlns:p14="http://schemas.microsoft.com/office/powerpoint/2010/main" val="3656955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30A2C02-09DA-A44B-88A4-26D3FA9ECFCE}"/>
              </a:ext>
            </a:extLst>
          </p:cNvPr>
          <p:cNvSpPr>
            <a:spLocks noGrp="1" noChangeArrowheads="1"/>
          </p:cNvSpPr>
          <p:nvPr>
            <p:ph type="title"/>
          </p:nvPr>
        </p:nvSpPr>
        <p:spPr>
          <a:xfrm>
            <a:off x="799563" y="1031068"/>
            <a:ext cx="3901225" cy="1325563"/>
          </a:xfrm>
        </p:spPr>
        <p:txBody>
          <a:bodyPr>
            <a:normAutofit fontScale="90000"/>
          </a:bodyPr>
          <a:lstStyle/>
          <a:p>
            <a:pPr eaLnBrk="1" hangingPunct="1"/>
            <a:r>
              <a:rPr lang="cs-CZ" altLang="cs-CZ" sz="4000" dirty="0"/>
              <a:t>Příklad</a:t>
            </a:r>
            <a:br>
              <a:rPr lang="cs-CZ" altLang="cs-CZ" sz="4000" dirty="0"/>
            </a:br>
            <a:r>
              <a:rPr lang="cs-CZ" altLang="cs-CZ" sz="4000" dirty="0"/>
              <a:t> srovnávací reklamy</a:t>
            </a:r>
          </a:p>
        </p:txBody>
      </p:sp>
      <p:pic>
        <p:nvPicPr>
          <p:cNvPr id="25602" name="Picture 4">
            <a:extLst>
              <a:ext uri="{FF2B5EF4-FFF2-40B4-BE49-F238E27FC236}">
                <a16:creationId xmlns:a16="http://schemas.microsoft.com/office/drawing/2014/main" id="{AF0D5894-61D0-5D4F-982D-18102C26C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788" y="1222432"/>
            <a:ext cx="68405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a:extLst>
              <a:ext uri="{FF2B5EF4-FFF2-40B4-BE49-F238E27FC236}">
                <a16:creationId xmlns:a16="http://schemas.microsoft.com/office/drawing/2014/main" id="{F5DD0173-50C2-8C46-B4D9-9A2C03969099}"/>
              </a:ext>
            </a:extLst>
          </p:cNvPr>
          <p:cNvPicPr>
            <a:picLocks noChangeAspect="1"/>
          </p:cNvPicPr>
          <p:nvPr/>
        </p:nvPicPr>
        <p:blipFill>
          <a:blip r:embed="rId3"/>
          <a:stretch>
            <a:fillRect/>
          </a:stretch>
        </p:blipFill>
        <p:spPr>
          <a:xfrm>
            <a:off x="6273800" y="3659120"/>
            <a:ext cx="5080000" cy="2501900"/>
          </a:xfrm>
          <a:prstGeom prst="rect">
            <a:avLst/>
          </a:prstGeom>
        </p:spPr>
      </p:pic>
      <p:sp>
        <p:nvSpPr>
          <p:cNvPr id="6" name="Rectangle 2">
            <a:extLst>
              <a:ext uri="{FF2B5EF4-FFF2-40B4-BE49-F238E27FC236}">
                <a16:creationId xmlns:a16="http://schemas.microsoft.com/office/drawing/2014/main" id="{ECDE90EF-2B0B-E442-ABCE-59197FB0FF0E}"/>
              </a:ext>
            </a:extLst>
          </p:cNvPr>
          <p:cNvSpPr txBox="1">
            <a:spLocks noChangeArrowheads="1"/>
          </p:cNvSpPr>
          <p:nvPr/>
        </p:nvSpPr>
        <p:spPr>
          <a:xfrm>
            <a:off x="542110" y="4179195"/>
            <a:ext cx="10515600" cy="984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cs-CZ" sz="4000" dirty="0"/>
              <a:t>Jde o srovnávací reklamu?</a:t>
            </a:r>
          </a:p>
        </p:txBody>
      </p:sp>
    </p:spTree>
    <p:extLst>
      <p:ext uri="{BB962C8B-B14F-4D97-AF65-F5344CB8AC3E}">
        <p14:creationId xmlns:p14="http://schemas.microsoft.com/office/powerpoint/2010/main" val="208534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B2790C25-BDF4-BF41-93FC-10A095090A75}"/>
              </a:ext>
            </a:extLst>
          </p:cNvPr>
          <p:cNvSpPr>
            <a:spLocks noGrp="1" noChangeArrowheads="1"/>
          </p:cNvSpPr>
          <p:nvPr>
            <p:ph type="title"/>
          </p:nvPr>
        </p:nvSpPr>
        <p:spPr/>
        <p:txBody>
          <a:bodyPr/>
          <a:lstStyle/>
          <a:p>
            <a:pPr eaLnBrk="1" hangingPunct="1"/>
            <a:r>
              <a:rPr lang="cs-CZ" altLang="cs-CZ" sz="4000"/>
              <a:t>Rozhodnutí: Reklama před vstupem na trh</a:t>
            </a:r>
          </a:p>
        </p:txBody>
      </p:sp>
      <p:sp>
        <p:nvSpPr>
          <p:cNvPr id="26626" name="Rectangle 3">
            <a:extLst>
              <a:ext uri="{FF2B5EF4-FFF2-40B4-BE49-F238E27FC236}">
                <a16:creationId xmlns:a16="http://schemas.microsoft.com/office/drawing/2014/main" id="{DCFF2A43-D214-FA4E-8557-8A07C6C89A89}"/>
              </a:ext>
            </a:extLst>
          </p:cNvPr>
          <p:cNvSpPr>
            <a:spLocks noGrp="1" noChangeArrowheads="1"/>
          </p:cNvSpPr>
          <p:nvPr>
            <p:ph idx="1"/>
          </p:nvPr>
        </p:nvSpPr>
        <p:spPr>
          <a:xfrm>
            <a:off x="1952625" y="1571626"/>
            <a:ext cx="8229600" cy="4525963"/>
          </a:xfrm>
        </p:spPr>
        <p:txBody>
          <a:bodyPr/>
          <a:lstStyle/>
          <a:p>
            <a:pPr eaLnBrk="1" hangingPunct="1">
              <a:lnSpc>
                <a:spcPct val="80000"/>
              </a:lnSpc>
              <a:buFontTx/>
              <a:buNone/>
            </a:pPr>
            <a:r>
              <a:rPr lang="cs-CZ" altLang="cs-CZ" sz="2000" b="1" dirty="0"/>
              <a:t>VS Praha </a:t>
            </a:r>
            <a:r>
              <a:rPr lang="cs-CZ" altLang="cs-CZ" sz="2000" b="1" dirty="0" err="1"/>
              <a:t>R</a:t>
            </a:r>
            <a:r>
              <a:rPr lang="cs-CZ" altLang="cs-CZ" sz="2000" b="1" dirty="0"/>
              <a:t> 3 </a:t>
            </a:r>
            <a:r>
              <a:rPr lang="cs-CZ" altLang="cs-CZ" sz="2000" b="1" dirty="0" err="1"/>
              <a:t>Cmo</a:t>
            </a:r>
            <a:r>
              <a:rPr lang="cs-CZ" altLang="cs-CZ" sz="2000" b="1" dirty="0"/>
              <a:t> 91/97:</a:t>
            </a:r>
          </a:p>
          <a:p>
            <a:pPr eaLnBrk="1" hangingPunct="1">
              <a:lnSpc>
                <a:spcPct val="80000"/>
              </a:lnSpc>
              <a:buFontTx/>
              <a:buNone/>
            </a:pPr>
            <a:r>
              <a:rPr lang="cs-CZ" altLang="cs-CZ" sz="2000" b="1" i="1" dirty="0"/>
              <a:t>„Je to česká televize. Ne Česká televize“</a:t>
            </a:r>
          </a:p>
          <a:p>
            <a:pPr eaLnBrk="1" hangingPunct="1">
              <a:lnSpc>
                <a:spcPct val="80000"/>
              </a:lnSpc>
              <a:buFontTx/>
              <a:buNone/>
            </a:pPr>
            <a:endParaRPr lang="cs-CZ" altLang="cs-CZ" sz="2000" b="1" dirty="0"/>
          </a:p>
          <a:p>
            <a:pPr eaLnBrk="1" hangingPunct="1">
              <a:lnSpc>
                <a:spcPct val="80000"/>
              </a:lnSpc>
            </a:pPr>
            <a:r>
              <a:rPr lang="cs-CZ" altLang="cs-CZ" sz="2000" i="1" dirty="0"/>
              <a:t>Pokud ten, kdo teprve na trh v budoucnu vstoupí, připravuje úspěch tohoto vstupu </a:t>
            </a:r>
            <a:r>
              <a:rPr lang="cs-CZ" altLang="cs-CZ" sz="2000" i="1" u="sng" dirty="0"/>
              <a:t>propagací budoucích služeb</a:t>
            </a:r>
            <a:r>
              <a:rPr lang="cs-CZ" altLang="cs-CZ" sz="2000" i="1" dirty="0"/>
              <a:t>, je třeba toto jeho jednání hodnotit jako </a:t>
            </a:r>
            <a:r>
              <a:rPr lang="cs-CZ" altLang="cs-CZ" sz="2000" b="1" i="1" dirty="0"/>
              <a:t>jednání učiněné v rámci hospodářské soutěže</a:t>
            </a:r>
            <a:r>
              <a:rPr lang="cs-CZ" altLang="cs-CZ" sz="2000" i="1" dirty="0"/>
              <a:t>. </a:t>
            </a:r>
          </a:p>
          <a:p>
            <a:pPr eaLnBrk="1" hangingPunct="1">
              <a:lnSpc>
                <a:spcPct val="80000"/>
              </a:lnSpc>
            </a:pPr>
            <a:endParaRPr lang="cs-CZ" altLang="cs-CZ" sz="2000" i="1" dirty="0"/>
          </a:p>
          <a:p>
            <a:pPr eaLnBrk="1" hangingPunct="1">
              <a:lnSpc>
                <a:spcPct val="80000"/>
              </a:lnSpc>
            </a:pPr>
            <a:r>
              <a:rPr lang="cs-CZ" altLang="cs-CZ" sz="2000" i="1" dirty="0"/>
              <a:t>I když k reklamě patří i nadsázka, přehánění o svých vlastních výkonech v rozumné míře, je zásadně </a:t>
            </a:r>
            <a:r>
              <a:rPr lang="cs-CZ" altLang="cs-CZ" sz="2000" b="1" i="1" dirty="0"/>
              <a:t>v rozporu s dobrými mravy </a:t>
            </a:r>
            <a:r>
              <a:rPr lang="cs-CZ" altLang="cs-CZ" sz="2000" i="1" dirty="0"/>
              <a:t>soutěže, aby soutěžitel zdůraznil vlastnosti svých výkonů v reklamě tím, že zároveň sníží (nerozhodné zda pravdivě či nikoli) hodnotu výkonů druhého soutěžitele, čili aby svou reklamu založil na </a:t>
            </a:r>
            <a:r>
              <a:rPr lang="cs-CZ" altLang="cs-CZ" sz="2000" b="1" i="1" dirty="0"/>
              <a:t>zlehčení druhého soutěžitele</a:t>
            </a:r>
            <a:r>
              <a:rPr lang="cs-CZ" altLang="cs-CZ" sz="2000" i="1" dirty="0"/>
              <a:t>.</a:t>
            </a:r>
          </a:p>
          <a:p>
            <a:pPr eaLnBrk="1" hangingPunct="1">
              <a:lnSpc>
                <a:spcPct val="80000"/>
              </a:lnSpc>
            </a:pPr>
            <a:r>
              <a:rPr lang="cs-CZ" altLang="cs-CZ" sz="2000" i="1" dirty="0"/>
              <a:t>Je v zásadě </a:t>
            </a:r>
            <a:r>
              <a:rPr lang="cs-CZ" altLang="cs-CZ" sz="2000" i="1" u="sng" dirty="0"/>
              <a:t>nepřípustné</a:t>
            </a:r>
            <a:r>
              <a:rPr lang="cs-CZ" altLang="cs-CZ" sz="2000" i="1" dirty="0"/>
              <a:t>, aby to byl </a:t>
            </a:r>
            <a:r>
              <a:rPr lang="cs-CZ" altLang="cs-CZ" sz="2000" b="1" i="1" dirty="0"/>
              <a:t>soutěžitel, kdo hodnotí úspěšnost či neúspěšnost výkonů druhého soutěžitele</a:t>
            </a:r>
            <a:r>
              <a:rPr lang="cs-CZ" altLang="cs-CZ" sz="2000" i="1" dirty="0"/>
              <a:t>.</a:t>
            </a:r>
          </a:p>
        </p:txBody>
      </p:sp>
    </p:spTree>
    <p:extLst>
      <p:ext uri="{BB962C8B-B14F-4D97-AF65-F5344CB8AC3E}">
        <p14:creationId xmlns:p14="http://schemas.microsoft.com/office/powerpoint/2010/main" val="4930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2918EA4A-4C54-CB47-8235-31F57A55983D}"/>
              </a:ext>
            </a:extLst>
          </p:cNvPr>
          <p:cNvSpPr>
            <a:spLocks noGrp="1" noChangeArrowheads="1"/>
          </p:cNvSpPr>
          <p:nvPr>
            <p:ph type="title"/>
          </p:nvPr>
        </p:nvSpPr>
        <p:spPr>
          <a:xfrm>
            <a:off x="1992313" y="0"/>
            <a:ext cx="8229600" cy="706438"/>
          </a:xfrm>
        </p:spPr>
        <p:txBody>
          <a:bodyPr/>
          <a:lstStyle/>
          <a:p>
            <a:pPr eaLnBrk="1" hangingPunct="1"/>
            <a:r>
              <a:rPr lang="cs-CZ" altLang="cs-CZ" sz="3200"/>
              <a:t>Klamavé označení zboží a služeb §2978 </a:t>
            </a:r>
          </a:p>
        </p:txBody>
      </p:sp>
      <p:sp>
        <p:nvSpPr>
          <p:cNvPr id="27650" name="Rectangle 3">
            <a:extLst>
              <a:ext uri="{FF2B5EF4-FFF2-40B4-BE49-F238E27FC236}">
                <a16:creationId xmlns:a16="http://schemas.microsoft.com/office/drawing/2014/main" id="{9E683328-5516-874A-A4CF-9A46F9712DD2}"/>
              </a:ext>
            </a:extLst>
          </p:cNvPr>
          <p:cNvSpPr>
            <a:spLocks noGrp="1" noChangeArrowheads="1"/>
          </p:cNvSpPr>
          <p:nvPr>
            <p:ph idx="1"/>
          </p:nvPr>
        </p:nvSpPr>
        <p:spPr>
          <a:xfrm>
            <a:off x="1981200" y="836613"/>
            <a:ext cx="8229600" cy="5289550"/>
          </a:xfrm>
        </p:spPr>
        <p:txBody>
          <a:bodyPr/>
          <a:lstStyle/>
          <a:p>
            <a:pPr eaLnBrk="1" hangingPunct="1">
              <a:lnSpc>
                <a:spcPct val="80000"/>
              </a:lnSpc>
            </a:pPr>
            <a:r>
              <a:rPr lang="cs-CZ" altLang="cs-CZ" sz="2000" i="1" dirty="0"/>
              <a:t>(1) Klamavým označením zboží a služeb je </a:t>
            </a:r>
            <a:r>
              <a:rPr lang="cs-CZ" altLang="cs-CZ" sz="2000" b="1" i="1" dirty="0">
                <a:solidFill>
                  <a:schemeClr val="hlink"/>
                </a:solidFill>
              </a:rPr>
              <a:t>každé </a:t>
            </a:r>
            <a:r>
              <a:rPr lang="cs-CZ" altLang="cs-CZ" sz="2000" b="1" i="1" u="sng" dirty="0">
                <a:solidFill>
                  <a:schemeClr val="hlink"/>
                </a:solidFill>
              </a:rPr>
              <a:t>označení</a:t>
            </a:r>
            <a:r>
              <a:rPr lang="cs-CZ" altLang="cs-CZ" sz="2000" b="1" i="1" dirty="0">
                <a:solidFill>
                  <a:schemeClr val="hlink"/>
                </a:solidFill>
              </a:rPr>
              <a:t>, které je způsobilé vyvolat v hospodářském styku </a:t>
            </a:r>
            <a:r>
              <a:rPr lang="cs-CZ" altLang="cs-CZ" sz="2000" b="1" i="1" u="sng" dirty="0">
                <a:solidFill>
                  <a:schemeClr val="hlink"/>
                </a:solidFill>
              </a:rPr>
              <a:t>mylnou domněnku</a:t>
            </a:r>
            <a:r>
              <a:rPr lang="cs-CZ" altLang="cs-CZ" sz="2000" b="1" i="1" dirty="0">
                <a:solidFill>
                  <a:schemeClr val="hlink"/>
                </a:solidFill>
              </a:rPr>
              <a:t>, že jím označené zboží nebo služby </a:t>
            </a:r>
            <a:r>
              <a:rPr lang="cs-CZ" altLang="cs-CZ" sz="2000" b="1" i="1" u="sng" dirty="0">
                <a:solidFill>
                  <a:schemeClr val="hlink"/>
                </a:solidFill>
              </a:rPr>
              <a:t>pocházejí z</a:t>
            </a:r>
            <a:r>
              <a:rPr lang="cs-CZ" altLang="cs-CZ" sz="2000" b="1" i="1" dirty="0">
                <a:solidFill>
                  <a:schemeClr val="hlink"/>
                </a:solidFill>
              </a:rPr>
              <a:t> určitého státu, určité oblasti či místa nebo od určitého výrobce, anebo že vykazují zvláštní charakteristické znaky nebo zvláštní jakost</a:t>
            </a:r>
            <a:r>
              <a:rPr lang="cs-CZ" altLang="cs-CZ" sz="2000" b="1" i="1" dirty="0"/>
              <a:t>. </a:t>
            </a:r>
            <a:r>
              <a:rPr lang="cs-CZ" altLang="cs-CZ" sz="2000" i="1" dirty="0"/>
              <a:t>Nerozhodné je, zda označení bylo uvedeno bezprostředně na zboží, obalech, obchodních písemnostech apod. Rovněž je nerozhodné, zda ke klamavému označení došlo přímo nebo nepřímo a jakým prostředkem se tak stalo. Ustanovení § 45 odst. 3 platí obdobně.</a:t>
            </a:r>
          </a:p>
          <a:p>
            <a:pPr eaLnBrk="1" hangingPunct="1">
              <a:lnSpc>
                <a:spcPct val="80000"/>
              </a:lnSpc>
            </a:pPr>
            <a:endParaRPr lang="cs-CZ" altLang="cs-CZ" sz="2000" i="1" dirty="0"/>
          </a:p>
          <a:p>
            <a:pPr eaLnBrk="1" hangingPunct="1">
              <a:lnSpc>
                <a:spcPct val="80000"/>
              </a:lnSpc>
            </a:pPr>
            <a:r>
              <a:rPr lang="cs-CZ" altLang="cs-CZ" sz="2000" i="1" dirty="0"/>
              <a:t>(2) </a:t>
            </a:r>
            <a:r>
              <a:rPr lang="cs-CZ" altLang="cs-CZ" sz="2000" b="1" i="1" u="sng" dirty="0"/>
              <a:t>Klamavým označením je </a:t>
            </a:r>
            <a:r>
              <a:rPr lang="cs-CZ" altLang="cs-CZ" sz="2000" i="1" dirty="0"/>
              <a:t>i takové </a:t>
            </a:r>
            <a:r>
              <a:rPr lang="cs-CZ" altLang="cs-CZ" sz="2000" i="1" u="sng" dirty="0"/>
              <a:t>nesprávné označení </a:t>
            </a:r>
            <a:r>
              <a:rPr lang="cs-CZ" altLang="cs-CZ" sz="2000" i="1" dirty="0"/>
              <a:t>zboží nebo služeb, k němuž je </a:t>
            </a:r>
            <a:r>
              <a:rPr lang="cs-CZ" altLang="cs-CZ" sz="2000" b="1" i="1" dirty="0"/>
              <a:t>připojen dodatek sloužící k odlišení od pravého původu</a:t>
            </a:r>
            <a:r>
              <a:rPr lang="cs-CZ" altLang="cs-CZ" sz="2000" i="1" dirty="0"/>
              <a:t>, jako </a:t>
            </a:r>
            <a:r>
              <a:rPr lang="cs-CZ" altLang="cs-CZ" sz="2000" i="1" u="sng" dirty="0"/>
              <a:t>výrazy „druh“, „typ“, „způsob“</a:t>
            </a:r>
            <a:r>
              <a:rPr lang="cs-CZ" altLang="cs-CZ" sz="2000" i="1" dirty="0"/>
              <a:t> a označení je přesto </a:t>
            </a:r>
            <a:r>
              <a:rPr lang="cs-CZ" altLang="cs-CZ" sz="2000" b="1" i="1" dirty="0"/>
              <a:t>způsobilé vyvolat o původu nebo povaze zboží či služeb mylnou domněnku</a:t>
            </a:r>
            <a:r>
              <a:rPr lang="cs-CZ" altLang="cs-CZ" sz="2000" i="1" dirty="0"/>
              <a:t>.</a:t>
            </a:r>
          </a:p>
          <a:p>
            <a:pPr eaLnBrk="1" hangingPunct="1">
              <a:lnSpc>
                <a:spcPct val="80000"/>
              </a:lnSpc>
            </a:pPr>
            <a:r>
              <a:rPr lang="cs-CZ" altLang="cs-CZ" sz="2000" i="1" dirty="0"/>
              <a:t>(3) </a:t>
            </a:r>
            <a:r>
              <a:rPr lang="cs-CZ" altLang="cs-CZ" sz="2000" b="1" i="1" u="sng" dirty="0"/>
              <a:t>Klamavým označením není</a:t>
            </a:r>
            <a:r>
              <a:rPr lang="cs-CZ" altLang="cs-CZ" sz="2000" i="1" dirty="0"/>
              <a:t> uvedení </a:t>
            </a:r>
            <a:r>
              <a:rPr lang="cs-CZ" altLang="cs-CZ" sz="2000" i="1" u="sng" dirty="0"/>
              <a:t>názvu</a:t>
            </a:r>
            <a:r>
              <a:rPr lang="cs-CZ" altLang="cs-CZ" sz="2000" i="1" dirty="0"/>
              <a:t>, který se v hospodářském styku </a:t>
            </a:r>
            <a:r>
              <a:rPr lang="cs-CZ" altLang="cs-CZ" sz="2000" i="1" u="sng" dirty="0"/>
              <a:t>již všeobecně vžil </a:t>
            </a:r>
            <a:r>
              <a:rPr lang="cs-CZ" altLang="cs-CZ" sz="2000" i="1" dirty="0"/>
              <a:t>jako údaj sloužící k </a:t>
            </a:r>
            <a:r>
              <a:rPr lang="cs-CZ" altLang="cs-CZ" sz="2000" b="1" i="1" dirty="0"/>
              <a:t>označování druhu nebo jakosti zboží</a:t>
            </a:r>
            <a:r>
              <a:rPr lang="cs-CZ" altLang="cs-CZ" sz="2000" i="1" dirty="0"/>
              <a:t>, ledaže by k němu byl připojen dodatek způsobilý klamat o původu, jako například „pravý“, původní apod.</a:t>
            </a:r>
          </a:p>
          <a:p>
            <a:pPr eaLnBrk="1" hangingPunct="1">
              <a:lnSpc>
                <a:spcPct val="80000"/>
              </a:lnSpc>
            </a:pPr>
            <a:endParaRPr lang="cs-CZ" altLang="cs-CZ" sz="2000" i="1" dirty="0"/>
          </a:p>
        </p:txBody>
      </p:sp>
    </p:spTree>
    <p:extLst>
      <p:ext uri="{BB962C8B-B14F-4D97-AF65-F5344CB8AC3E}">
        <p14:creationId xmlns:p14="http://schemas.microsoft.com/office/powerpoint/2010/main" val="221070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a:extLst>
              <a:ext uri="{FF2B5EF4-FFF2-40B4-BE49-F238E27FC236}">
                <a16:creationId xmlns:a16="http://schemas.microsoft.com/office/drawing/2014/main" id="{EEFAD7FB-0FA1-8B43-948C-31BEABCF238C}"/>
              </a:ext>
            </a:extLst>
          </p:cNvPr>
          <p:cNvSpPr>
            <a:spLocks noGrp="1" noChangeArrowheads="1"/>
          </p:cNvSpPr>
          <p:nvPr>
            <p:ph idx="1"/>
          </p:nvPr>
        </p:nvSpPr>
        <p:spPr>
          <a:xfrm>
            <a:off x="1981200" y="620713"/>
            <a:ext cx="8229600" cy="5505450"/>
          </a:xfrm>
        </p:spPr>
        <p:txBody>
          <a:bodyPr/>
          <a:lstStyle/>
          <a:p>
            <a:pPr eaLnBrk="1" hangingPunct="1"/>
            <a:r>
              <a:rPr lang="cs-CZ" altLang="cs-CZ" dirty="0"/>
              <a:t>Vyvolává mylnou domněnku </a:t>
            </a:r>
          </a:p>
          <a:p>
            <a:pPr lvl="1" eaLnBrk="1" hangingPunct="1"/>
            <a:r>
              <a:rPr lang="cs-CZ" altLang="cs-CZ" dirty="0"/>
              <a:t>o původu zboží… </a:t>
            </a:r>
          </a:p>
          <a:p>
            <a:pPr lvl="2" eaLnBrk="1" hangingPunct="1"/>
            <a:r>
              <a:rPr lang="cs-CZ" altLang="cs-CZ" sz="1800" dirty="0"/>
              <a:t>maďarská trikolóra na suchém salámu s názvem „</a:t>
            </a:r>
            <a:r>
              <a:rPr lang="cs-CZ" altLang="cs-CZ" sz="1800" b="1" i="1" dirty="0"/>
              <a:t>Pravý uherský salám“</a:t>
            </a:r>
            <a:r>
              <a:rPr lang="cs-CZ" altLang="cs-CZ" sz="1800" dirty="0"/>
              <a:t>, ale původem z ČR</a:t>
            </a:r>
          </a:p>
          <a:p>
            <a:pPr lvl="2" eaLnBrk="1" hangingPunct="1"/>
            <a:r>
              <a:rPr lang="cs-CZ" altLang="cs-CZ" sz="1800" b="1" i="1" dirty="0"/>
              <a:t>„Pravé olomoucké tvarůžky“</a:t>
            </a:r>
            <a:r>
              <a:rPr lang="cs-CZ" altLang="cs-CZ" sz="1800" dirty="0"/>
              <a:t>, ale z Humpolce</a:t>
            </a:r>
          </a:p>
          <a:p>
            <a:pPr lvl="1" eaLnBrk="1" hangingPunct="1"/>
            <a:r>
              <a:rPr lang="cs-CZ" altLang="cs-CZ" dirty="0"/>
              <a:t>o tom kdo je jeho výrobcem</a:t>
            </a:r>
          </a:p>
          <a:p>
            <a:pPr lvl="1" eaLnBrk="1" hangingPunct="1"/>
            <a:r>
              <a:rPr lang="cs-CZ" altLang="cs-CZ" dirty="0"/>
              <a:t>o zvláštní kvalitě zboží (nestačí uvést např. „</a:t>
            </a:r>
            <a:r>
              <a:rPr lang="cs-CZ" altLang="cs-CZ" b="1" i="1" dirty="0"/>
              <a:t>nápoj </a:t>
            </a:r>
            <a:r>
              <a:rPr lang="cs-CZ" altLang="cs-CZ" b="1" i="1" u="sng" dirty="0"/>
              <a:t>typu</a:t>
            </a:r>
            <a:r>
              <a:rPr lang="cs-CZ" altLang="cs-CZ" b="1" i="1" dirty="0"/>
              <a:t> Martiny</a:t>
            </a:r>
            <a:r>
              <a:rPr lang="cs-CZ" altLang="cs-CZ" dirty="0"/>
              <a:t>“)</a:t>
            </a:r>
          </a:p>
          <a:p>
            <a:pPr lvl="1" eaLnBrk="1" hangingPunct="1"/>
            <a:r>
              <a:rPr lang="cs-CZ" altLang="cs-CZ" dirty="0"/>
              <a:t>označení obalu medailemi ze soutěží, které ale výrobek nezískal</a:t>
            </a:r>
          </a:p>
          <a:p>
            <a:pPr lvl="2" eaLnBrk="1" hangingPunct="1"/>
            <a:r>
              <a:rPr lang="cs-CZ" altLang="cs-CZ" sz="1800" dirty="0"/>
              <a:t>zvláštní označení bez certifikátu (BIO,EKO)</a:t>
            </a:r>
          </a:p>
          <a:p>
            <a:pPr lvl="1" eaLnBrk="1" hangingPunct="1"/>
            <a:endParaRPr lang="cs-CZ" altLang="cs-CZ" dirty="0"/>
          </a:p>
        </p:txBody>
      </p:sp>
    </p:spTree>
    <p:extLst>
      <p:ext uri="{BB962C8B-B14F-4D97-AF65-F5344CB8AC3E}">
        <p14:creationId xmlns:p14="http://schemas.microsoft.com/office/powerpoint/2010/main" val="207186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adpis 1">
            <a:extLst>
              <a:ext uri="{FF2B5EF4-FFF2-40B4-BE49-F238E27FC236}">
                <a16:creationId xmlns:a16="http://schemas.microsoft.com/office/drawing/2014/main" id="{B62048BB-E4ED-BC4C-ACB8-A09C48623C00}"/>
              </a:ext>
            </a:extLst>
          </p:cNvPr>
          <p:cNvSpPr>
            <a:spLocks noGrp="1"/>
          </p:cNvSpPr>
          <p:nvPr>
            <p:ph type="title"/>
          </p:nvPr>
        </p:nvSpPr>
        <p:spPr/>
        <p:txBody>
          <a:bodyPr/>
          <a:lstStyle/>
          <a:p>
            <a:pPr eaLnBrk="1" hangingPunct="1"/>
            <a:r>
              <a:rPr lang="cs-CZ" altLang="cs-CZ"/>
              <a:t>neoprávněně využívali předpon "BIO" či "EKO"</a:t>
            </a:r>
          </a:p>
        </p:txBody>
      </p:sp>
      <p:pic>
        <p:nvPicPr>
          <p:cNvPr id="29698" name="Picture 2">
            <a:extLst>
              <a:ext uri="{FF2B5EF4-FFF2-40B4-BE49-F238E27FC236}">
                <a16:creationId xmlns:a16="http://schemas.microsoft.com/office/drawing/2014/main" id="{78C5A1EB-8D67-3343-8C0A-D2D1B79F62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59600" y="1844675"/>
            <a:ext cx="2095500" cy="3638550"/>
          </a:xfrm>
          <a:noFill/>
        </p:spPr>
      </p:pic>
      <p:sp>
        <p:nvSpPr>
          <p:cNvPr id="29699" name="TextovéPole 4">
            <a:extLst>
              <a:ext uri="{FF2B5EF4-FFF2-40B4-BE49-F238E27FC236}">
                <a16:creationId xmlns:a16="http://schemas.microsoft.com/office/drawing/2014/main" id="{5BA9B231-0C3E-DA40-9936-F7C0635A02B6}"/>
              </a:ext>
            </a:extLst>
          </p:cNvPr>
          <p:cNvSpPr txBox="1">
            <a:spLocks noChangeArrowheads="1"/>
          </p:cNvSpPr>
          <p:nvPr/>
        </p:nvSpPr>
        <p:spPr bwMode="auto">
          <a:xfrm>
            <a:off x="1524000" y="1500188"/>
            <a:ext cx="4643438"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a:t>1 - Jogurtové krémy s probiotickou kulturou </a:t>
            </a:r>
          </a:p>
          <a:p>
            <a:pPr eaLnBrk="1" hangingPunct="1"/>
            <a:r>
              <a:rPr lang="cs-CZ" altLang="cs-CZ" dirty="0"/>
              <a:t>pokuta dovozce 150.000 Kč, prodejce </a:t>
            </a:r>
            <a:r>
              <a:rPr lang="en-US" altLang="cs-CZ" dirty="0"/>
              <a:t>CARRE-FOUR ČR - 300 000 </a:t>
            </a:r>
            <a:r>
              <a:rPr lang="en-US" altLang="cs-CZ" dirty="0" err="1"/>
              <a:t>Kč</a:t>
            </a:r>
            <a:endParaRPr lang="cs-CZ" altLang="cs-CZ" dirty="0"/>
          </a:p>
          <a:p>
            <a:pPr eaLnBrk="1" hangingPunct="1"/>
            <a:endParaRPr lang="cs-CZ" altLang="cs-CZ" dirty="0"/>
          </a:p>
          <a:p>
            <a:pPr eaLnBrk="1" hangingPunct="1"/>
            <a:r>
              <a:rPr lang="cs-CZ" altLang="cs-CZ" dirty="0"/>
              <a:t>2. a 3. Na etiketách Rostlinného řepkového Pí-oleje (2) od firmy SAFFRON a Piva (3) z Pivovaru Litovel výrobci uváděli slova BIO CONTROL SYSTÉM</a:t>
            </a:r>
          </a:p>
          <a:p>
            <a:pPr eaLnBrk="1" hangingPunct="1"/>
            <a:endParaRPr lang="cs-CZ" altLang="cs-CZ" dirty="0"/>
          </a:p>
          <a:p>
            <a:pPr eaLnBrk="1" hangingPunct="1"/>
            <a:r>
              <a:rPr lang="cs-CZ" altLang="cs-CZ" dirty="0"/>
              <a:t>4. Společnostem, které uvedly do oběhu </a:t>
            </a:r>
            <a:r>
              <a:rPr lang="cs-CZ" altLang="cs-CZ" dirty="0" err="1"/>
              <a:t>Ekovejce</a:t>
            </a:r>
            <a:r>
              <a:rPr lang="cs-CZ" altLang="cs-CZ" dirty="0"/>
              <a:t> z chovu na podestýlce pokuta za to, že tak označily zboží bez osvědčení o biopotravině (TESCO STORES ČR - 150 000 Kč, EUROPOTRAVINY - 50 000 Kč).</a:t>
            </a:r>
          </a:p>
          <a:p>
            <a:pPr eaLnBrk="1" hangingPunct="1"/>
            <a:endParaRPr lang="cs-CZ" altLang="cs-CZ" dirty="0"/>
          </a:p>
          <a:p>
            <a:pPr eaLnBrk="1" hangingPunct="1"/>
            <a:r>
              <a:rPr lang="cs-CZ" altLang="cs-CZ" dirty="0"/>
              <a:t>5) označení Bio </a:t>
            </a:r>
            <a:r>
              <a:rPr lang="cs-CZ" altLang="cs-CZ" dirty="0" err="1"/>
              <a:t>Activ</a:t>
            </a:r>
            <a:r>
              <a:rPr lang="cs-CZ" altLang="cs-CZ" dirty="0"/>
              <a:t> na n</a:t>
            </a:r>
            <a:r>
              <a:rPr lang="pl-PL" altLang="cs-CZ" dirty="0" err="1"/>
              <a:t>ektaru</a:t>
            </a:r>
            <a:r>
              <a:rPr lang="pl-PL" altLang="cs-CZ" dirty="0"/>
              <a:t> z </a:t>
            </a:r>
            <a:r>
              <a:rPr lang="pl-PL" altLang="cs-CZ" dirty="0" err="1"/>
              <a:t>černého</a:t>
            </a:r>
            <a:r>
              <a:rPr lang="pl-PL" altLang="cs-CZ" dirty="0"/>
              <a:t> </a:t>
            </a:r>
            <a:r>
              <a:rPr lang="pl-PL" altLang="cs-CZ" dirty="0" err="1"/>
              <a:t>rybízu</a:t>
            </a:r>
            <a:r>
              <a:rPr lang="pl-PL" altLang="cs-CZ" dirty="0"/>
              <a:t> </a:t>
            </a:r>
            <a:r>
              <a:rPr lang="cs-CZ" altLang="cs-CZ" dirty="0"/>
              <a:t>- bez osvědčení o biopotravině</a:t>
            </a:r>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p:txBody>
      </p:sp>
    </p:spTree>
    <p:extLst>
      <p:ext uri="{BB962C8B-B14F-4D97-AF65-F5344CB8AC3E}">
        <p14:creationId xmlns:p14="http://schemas.microsoft.com/office/powerpoint/2010/main" val="21787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4C22B9-B94F-764C-8557-2133C3D71A05}"/>
              </a:ext>
            </a:extLst>
          </p:cNvPr>
          <p:cNvSpPr>
            <a:spLocks noGrp="1"/>
          </p:cNvSpPr>
          <p:nvPr>
            <p:ph type="title"/>
          </p:nvPr>
        </p:nvSpPr>
        <p:spPr/>
        <p:txBody>
          <a:bodyPr/>
          <a:lstStyle/>
          <a:p>
            <a:r>
              <a:rPr lang="cs-CZ" dirty="0"/>
              <a:t>Zákon o ochraně spotřebitele</a:t>
            </a:r>
          </a:p>
        </p:txBody>
      </p:sp>
      <p:sp>
        <p:nvSpPr>
          <p:cNvPr id="3" name="Zástupný symbol pro obsah 2">
            <a:extLst>
              <a:ext uri="{FF2B5EF4-FFF2-40B4-BE49-F238E27FC236}">
                <a16:creationId xmlns:a16="http://schemas.microsoft.com/office/drawing/2014/main" id="{FA6D61EF-D152-CA4D-B9EE-71A35A9854EE}"/>
              </a:ext>
            </a:extLst>
          </p:cNvPr>
          <p:cNvSpPr>
            <a:spLocks noGrp="1"/>
          </p:cNvSpPr>
          <p:nvPr>
            <p:ph idx="1"/>
          </p:nvPr>
        </p:nvSpPr>
        <p:spPr>
          <a:xfrm>
            <a:off x="838200" y="1825625"/>
            <a:ext cx="10883900" cy="4351338"/>
          </a:xfrm>
        </p:spPr>
        <p:txBody>
          <a:bodyPr>
            <a:normAutofit fontScale="62500" lnSpcReduction="20000"/>
          </a:bodyPr>
          <a:lstStyle/>
          <a:p>
            <a:r>
              <a:rPr lang="cs-CZ" dirty="0"/>
              <a:t>Zakazuje </a:t>
            </a:r>
            <a:r>
              <a:rPr lang="cs-CZ" u="sng" dirty="0"/>
              <a:t>klamavé</a:t>
            </a:r>
            <a:r>
              <a:rPr lang="cs-CZ" dirty="0"/>
              <a:t> obchodní praktiky (příloha č. 1 zákona o ochraně spotřebitele</a:t>
            </a:r>
          </a:p>
          <a:p>
            <a:pPr lvl="1"/>
            <a:r>
              <a:rPr lang="cs-CZ" dirty="0"/>
              <a:t>Prodávající prohlašuje, že se zavázal dodržovat určitá pravidla chování (kodex chování) nebo že tato pravidla chování byla schválena určitým subjektem, ačkoli tomu tak není,</a:t>
            </a:r>
          </a:p>
          <a:p>
            <a:pPr lvl="1"/>
            <a:r>
              <a:rPr lang="cs-CZ" dirty="0"/>
              <a:t>Neoprávněně používá značku jakosti nebo jiné obdobné označení,</a:t>
            </a:r>
          </a:p>
          <a:p>
            <a:pPr lvl="1"/>
            <a:r>
              <a:rPr lang="cs-CZ" dirty="0"/>
              <a:t>prohlašuje, že jemu, jeho výrobku nebo jím poskytované službě bylo uděleno schválení, potvrzení nebo povolení, ačkoli tomu tak není, nebo takové prohlášení není v souladu s podmínkami schválení, potvrzení nebo povolení,</a:t>
            </a:r>
          </a:p>
          <a:p>
            <a:pPr lvl="1"/>
            <a:r>
              <a:rPr lang="cs-CZ" dirty="0"/>
              <a:t>nepravdivě uvádí, že výrobek nebo služba budou nabízeny pouze po omezenou dobu</a:t>
            </a:r>
          </a:p>
          <a:p>
            <a:pPr lvl="1"/>
            <a:r>
              <a:rPr lang="cs-CZ" dirty="0"/>
              <a:t>…</a:t>
            </a:r>
          </a:p>
          <a:p>
            <a:r>
              <a:rPr lang="cs-CZ" dirty="0"/>
              <a:t>Zakazuje </a:t>
            </a:r>
            <a:r>
              <a:rPr lang="cs-CZ" u="sng" dirty="0"/>
              <a:t>agresivní</a:t>
            </a:r>
            <a:r>
              <a:rPr lang="cs-CZ" dirty="0"/>
              <a:t> obchodní praktiky (příloha č. 2 zákona o ochraně spotřebitele)</a:t>
            </a:r>
          </a:p>
          <a:p>
            <a:pPr lvl="1"/>
            <a:r>
              <a:rPr lang="cs-CZ" dirty="0"/>
              <a:t>vytváří dojem, že spotřebitel nemůže opustit provozovnu nebo místo , bez uzavření smlouvy,</a:t>
            </a:r>
          </a:p>
          <a:p>
            <a:pPr lvl="1"/>
            <a:r>
              <a:rPr lang="cs-CZ" dirty="0"/>
              <a:t>osobně navštíví spotřebitele v jeho bydlišti, ačkoli ho spotřebitel vyzval, aby jeho bydliště opustil,</a:t>
            </a:r>
          </a:p>
          <a:p>
            <a:pPr lvl="1"/>
            <a:r>
              <a:rPr lang="cs-CZ" dirty="0"/>
              <a:t>opakovaně činí spotřebiteli nevyžádané nabídky</a:t>
            </a:r>
          </a:p>
          <a:p>
            <a:pPr lvl="1"/>
            <a:r>
              <a:rPr lang="cs-CZ" dirty="0"/>
              <a:t>prostřednictvím reklamy přímo nabádá děti, aby si nabízené výrobky nebo služby koupily nebo aby k jejich koupi přesvědčily dospělou osobu</a:t>
            </a:r>
          </a:p>
          <a:p>
            <a:pPr lvl="1"/>
            <a:r>
              <a:rPr lang="cs-CZ" dirty="0"/>
              <a:t>požaduje na spotřebiteli okamžitou nebo odloženou platbu za výrobky nebo služby, které mu dodal, ačkoli si je spotřebitel neobjednal </a:t>
            </a:r>
          </a:p>
          <a:p>
            <a:pPr lvl="1"/>
            <a:r>
              <a:rPr lang="cs-CZ" dirty="0"/>
              <a:t>vytváří klamný dojem, že spotřebitel vyhrál nebo vyhraje, popřípadě že vyhraje cenu nebo jinou výhru, pokud bude jednat určitým způsobem, ačkoli ve skutečnosti žádná taková cena ani obdobná výhra neexistuje nebo pro získání ceny nebo jiné obdobné výhry musí spotřebitel vynaložit finanční prostředky</a:t>
            </a:r>
          </a:p>
          <a:p>
            <a:pPr lvl="1"/>
            <a:endParaRPr lang="cs-CZ" dirty="0"/>
          </a:p>
          <a:p>
            <a:endParaRPr lang="cs-CZ" dirty="0"/>
          </a:p>
        </p:txBody>
      </p:sp>
    </p:spTree>
    <p:extLst>
      <p:ext uri="{BB962C8B-B14F-4D97-AF65-F5344CB8AC3E}">
        <p14:creationId xmlns:p14="http://schemas.microsoft.com/office/powerpoint/2010/main" val="3713639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C0655-18A5-E440-95CD-804227576CA3}"/>
              </a:ext>
            </a:extLst>
          </p:cNvPr>
          <p:cNvSpPr>
            <a:spLocks noGrp="1"/>
          </p:cNvSpPr>
          <p:nvPr>
            <p:ph type="title"/>
          </p:nvPr>
        </p:nvSpPr>
        <p:spPr>
          <a:xfrm>
            <a:off x="241300" y="254000"/>
            <a:ext cx="4330700" cy="1892300"/>
          </a:xfrm>
        </p:spPr>
        <p:txBody>
          <a:bodyPr/>
          <a:lstStyle/>
          <a:p>
            <a:r>
              <a:rPr lang="cs-CZ" dirty="0"/>
              <a:t>Formy internetové reklamy</a:t>
            </a:r>
          </a:p>
        </p:txBody>
      </p:sp>
      <p:graphicFrame>
        <p:nvGraphicFramePr>
          <p:cNvPr id="8" name="Zástupný symbol pro obsah 7">
            <a:extLst>
              <a:ext uri="{FF2B5EF4-FFF2-40B4-BE49-F238E27FC236}">
                <a16:creationId xmlns:a16="http://schemas.microsoft.com/office/drawing/2014/main" id="{4C0CC8CD-9E2E-3F46-9B0F-9E6172DA71EF}"/>
              </a:ext>
            </a:extLst>
          </p:cNvPr>
          <p:cNvGraphicFramePr>
            <a:graphicFrameLocks noGrp="1"/>
          </p:cNvGraphicFramePr>
          <p:nvPr>
            <p:ph idx="1"/>
            <p:extLst>
              <p:ext uri="{D42A27DB-BD31-4B8C-83A1-F6EECF244321}">
                <p14:modId xmlns:p14="http://schemas.microsoft.com/office/powerpoint/2010/main" val="682224138"/>
              </p:ext>
            </p:extLst>
          </p:nvPr>
        </p:nvGraphicFramePr>
        <p:xfrm>
          <a:off x="1028700" y="254000"/>
          <a:ext cx="11353800" cy="603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Složené závorky 14">
            <a:extLst>
              <a:ext uri="{FF2B5EF4-FFF2-40B4-BE49-F238E27FC236}">
                <a16:creationId xmlns:a16="http://schemas.microsoft.com/office/drawing/2014/main" id="{EED69D86-0829-6441-9622-630238556A9E}"/>
              </a:ext>
            </a:extLst>
          </p:cNvPr>
          <p:cNvSpPr/>
          <p:nvPr/>
        </p:nvSpPr>
        <p:spPr>
          <a:xfrm>
            <a:off x="1397000" y="2362200"/>
            <a:ext cx="9906000" cy="41529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38835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582F83-9F30-934A-B27B-97833A93C1F6}"/>
              </a:ext>
            </a:extLst>
          </p:cNvPr>
          <p:cNvSpPr>
            <a:spLocks noGrp="1"/>
          </p:cNvSpPr>
          <p:nvPr>
            <p:ph type="title"/>
          </p:nvPr>
        </p:nvSpPr>
        <p:spPr/>
        <p:txBody>
          <a:bodyPr/>
          <a:lstStyle/>
          <a:p>
            <a:r>
              <a:rPr lang="cs-CZ" dirty="0"/>
              <a:t>Protiprávní formy internetové reklamy</a:t>
            </a:r>
          </a:p>
        </p:txBody>
      </p:sp>
      <p:sp>
        <p:nvSpPr>
          <p:cNvPr id="3" name="Zástupný symbol pro obsah 2">
            <a:extLst>
              <a:ext uri="{FF2B5EF4-FFF2-40B4-BE49-F238E27FC236}">
                <a16:creationId xmlns:a16="http://schemas.microsoft.com/office/drawing/2014/main" id="{51C41905-F864-F14D-B751-055A982DB98A}"/>
              </a:ext>
            </a:extLst>
          </p:cNvPr>
          <p:cNvSpPr>
            <a:spLocks noGrp="1"/>
          </p:cNvSpPr>
          <p:nvPr>
            <p:ph idx="1"/>
          </p:nvPr>
        </p:nvSpPr>
        <p:spPr/>
        <p:txBody>
          <a:bodyPr>
            <a:normAutofit fontScale="77500" lnSpcReduction="20000"/>
          </a:bodyPr>
          <a:lstStyle/>
          <a:p>
            <a:r>
              <a:rPr lang="cs-CZ" dirty="0" err="1"/>
              <a:t>Metatagy</a:t>
            </a:r>
            <a:r>
              <a:rPr lang="cs-CZ" dirty="0"/>
              <a:t> na webu</a:t>
            </a:r>
          </a:p>
          <a:p>
            <a:pPr lvl="1"/>
            <a:r>
              <a:rPr lang="cs-CZ" dirty="0"/>
              <a:t>Umělé zvyšování návštěvnosti na úkor třetích osob (např. cizí OZ)</a:t>
            </a:r>
          </a:p>
          <a:p>
            <a:r>
              <a:rPr lang="cs-CZ" dirty="0"/>
              <a:t>Klíčová slova v inzerci vyhledávačů</a:t>
            </a:r>
          </a:p>
          <a:p>
            <a:pPr lvl="1"/>
            <a:r>
              <a:rPr lang="cs-CZ" dirty="0"/>
              <a:t>Nelze použít totožná slova ani zavádějícím způsobem podobná jako OZ</a:t>
            </a:r>
          </a:p>
          <a:p>
            <a:pPr lvl="1"/>
            <a:r>
              <a:rPr lang="cs-CZ" dirty="0"/>
              <a:t>Google vs. Louise </a:t>
            </a:r>
            <a:r>
              <a:rPr lang="cs-CZ" dirty="0" err="1"/>
              <a:t>Vuitton</a:t>
            </a:r>
            <a:endParaRPr lang="cs-CZ" dirty="0"/>
          </a:p>
          <a:p>
            <a:r>
              <a:rPr lang="cs-CZ" dirty="0" err="1"/>
              <a:t>Mousetrapping</a:t>
            </a:r>
            <a:r>
              <a:rPr lang="cs-CZ" dirty="0"/>
              <a:t> a Pop up reklama</a:t>
            </a:r>
          </a:p>
          <a:p>
            <a:pPr lvl="1"/>
            <a:r>
              <a:rPr lang="cs-CZ" dirty="0"/>
              <a:t>Většina prohlížečů dnes blokuje</a:t>
            </a:r>
          </a:p>
          <a:p>
            <a:r>
              <a:rPr lang="cs-CZ" dirty="0"/>
              <a:t>Reklama v internetových diskusích a na sociálních sítích</a:t>
            </a:r>
          </a:p>
          <a:p>
            <a:pPr lvl="1"/>
            <a:r>
              <a:rPr lang="cs-CZ" dirty="0"/>
              <a:t>Efektivní marketingový nástroj </a:t>
            </a:r>
          </a:p>
          <a:p>
            <a:pPr lvl="2"/>
            <a:r>
              <a:rPr lang="cs-CZ" dirty="0"/>
              <a:t>Klamavá reklama (zejm. uvádění vlastností, které matou spotřebitele)</a:t>
            </a:r>
          </a:p>
          <a:p>
            <a:pPr lvl="2"/>
            <a:r>
              <a:rPr lang="cs-CZ" dirty="0"/>
              <a:t>Zlehčování konkurenčního zboží</a:t>
            </a:r>
          </a:p>
          <a:p>
            <a:pPr lvl="2"/>
            <a:r>
              <a:rPr lang="cs-CZ" dirty="0"/>
              <a:t>Skrytá reklama</a:t>
            </a:r>
          </a:p>
          <a:p>
            <a:r>
              <a:rPr lang="cs-CZ" dirty="0"/>
              <a:t>SPAM</a:t>
            </a:r>
          </a:p>
          <a:p>
            <a:r>
              <a:rPr lang="cs-CZ" dirty="0"/>
              <a:t>Reklamní proužky – Bannery</a:t>
            </a:r>
          </a:p>
          <a:p>
            <a:endParaRPr lang="cs-CZ" dirty="0"/>
          </a:p>
        </p:txBody>
      </p:sp>
    </p:spTree>
    <p:extLst>
      <p:ext uri="{BB962C8B-B14F-4D97-AF65-F5344CB8AC3E}">
        <p14:creationId xmlns:p14="http://schemas.microsoft.com/office/powerpoint/2010/main" val="1165896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18B48-A7F9-744D-9C28-1CAA0036BCE7}"/>
              </a:ext>
            </a:extLst>
          </p:cNvPr>
          <p:cNvSpPr>
            <a:spLocks noGrp="1"/>
          </p:cNvSpPr>
          <p:nvPr>
            <p:ph type="title"/>
          </p:nvPr>
        </p:nvSpPr>
        <p:spPr/>
        <p:txBody>
          <a:bodyPr/>
          <a:lstStyle/>
          <a:p>
            <a:r>
              <a:rPr lang="cs-CZ" dirty="0"/>
              <a:t>Meta-</a:t>
            </a:r>
            <a:r>
              <a:rPr lang="cs-CZ" dirty="0" err="1"/>
              <a:t>tagging</a:t>
            </a:r>
            <a:endParaRPr lang="cs-CZ" dirty="0"/>
          </a:p>
        </p:txBody>
      </p:sp>
      <p:sp>
        <p:nvSpPr>
          <p:cNvPr id="3" name="Zástupný obsah 2">
            <a:extLst>
              <a:ext uri="{FF2B5EF4-FFF2-40B4-BE49-F238E27FC236}">
                <a16:creationId xmlns:a16="http://schemas.microsoft.com/office/drawing/2014/main" id="{536FA1A8-B028-8045-A063-4CC48F85AFEA}"/>
              </a:ext>
            </a:extLst>
          </p:cNvPr>
          <p:cNvSpPr>
            <a:spLocks noGrp="1"/>
          </p:cNvSpPr>
          <p:nvPr>
            <p:ph idx="1"/>
          </p:nvPr>
        </p:nvSpPr>
        <p:spPr/>
        <p:txBody>
          <a:bodyPr>
            <a:normAutofit fontScale="85000" lnSpcReduction="20000"/>
          </a:bodyPr>
          <a:lstStyle/>
          <a:p>
            <a:r>
              <a:rPr lang="cs-CZ" dirty="0"/>
              <a:t>informace o obsahu webové stránky</a:t>
            </a:r>
          </a:p>
          <a:p>
            <a:r>
              <a:rPr lang="cs-CZ" dirty="0"/>
              <a:t>využívány v rámci SEO (titulek dané webové stránky, základní popis obsahu, kdysi i klíčová slova)</a:t>
            </a:r>
          </a:p>
          <a:p>
            <a:r>
              <a:rPr lang="cs-CZ" dirty="0"/>
              <a:t>Nekalá soutěž </a:t>
            </a:r>
          </a:p>
          <a:p>
            <a:pPr lvl="1"/>
            <a:r>
              <a:rPr lang="cs-CZ" dirty="0"/>
              <a:t>soutěžitel umístí do zdrojového kódu své webové stránky meta-</a:t>
            </a:r>
            <a:r>
              <a:rPr lang="cs-CZ" dirty="0" err="1"/>
              <a:t>tagy</a:t>
            </a:r>
            <a:r>
              <a:rPr lang="cs-CZ" dirty="0"/>
              <a:t>, které s obsahem dané webové stránky nemají nic společného </a:t>
            </a:r>
          </a:p>
          <a:p>
            <a:pPr lvl="1"/>
            <a:r>
              <a:rPr lang="cs-CZ" dirty="0"/>
              <a:t>užití slova, která způsobí její asociaci s jiným soutěžitelem (užití ochranné známky, obchodní firmy soutěžitele, název výrobku apod.)</a:t>
            </a:r>
          </a:p>
          <a:p>
            <a:r>
              <a:rPr lang="cs-CZ" dirty="0"/>
              <a:t>Nejčastější z pohledu nekalé soutěže ((zejm. s ohledem na způsobilost způsobit újmu):</a:t>
            </a:r>
          </a:p>
          <a:p>
            <a:pPr lvl="1"/>
            <a:r>
              <a:rPr lang="cs-CZ" dirty="0"/>
              <a:t>vyvolání nebezpečí záměny (§ 2981) </a:t>
            </a:r>
          </a:p>
          <a:p>
            <a:pPr lvl="1"/>
            <a:r>
              <a:rPr lang="cs-CZ" dirty="0"/>
              <a:t>parazitování na pověsti (§ 2982)</a:t>
            </a:r>
          </a:p>
          <a:p>
            <a:pPr lvl="1"/>
            <a:r>
              <a:rPr lang="cs-CZ" dirty="0"/>
              <a:t>Pozn. lze i podle § 8 zákona o ochranných známkách nebo podle § 423/2 </a:t>
            </a:r>
            <a:r>
              <a:rPr lang="cs-CZ" dirty="0" err="1"/>
              <a:t>ObčZ</a:t>
            </a:r>
            <a:r>
              <a:rPr lang="cs-CZ" dirty="0"/>
              <a:t> v případě obchodní firmy</a:t>
            </a:r>
          </a:p>
          <a:p>
            <a:pPr lvl="1"/>
            <a:endParaRPr lang="cs-CZ" dirty="0"/>
          </a:p>
          <a:p>
            <a:pPr lvl="1"/>
            <a:endParaRPr lang="cs-CZ" dirty="0"/>
          </a:p>
          <a:p>
            <a:pPr lvl="1"/>
            <a:endParaRPr lang="cs-CZ" dirty="0"/>
          </a:p>
          <a:p>
            <a:endParaRPr lang="cs-CZ" dirty="0"/>
          </a:p>
          <a:p>
            <a:endParaRPr lang="cs-CZ" dirty="0"/>
          </a:p>
          <a:p>
            <a:endParaRPr lang="cs-CZ" dirty="0"/>
          </a:p>
        </p:txBody>
      </p:sp>
    </p:spTree>
    <p:extLst>
      <p:ext uri="{BB962C8B-B14F-4D97-AF65-F5344CB8AC3E}">
        <p14:creationId xmlns:p14="http://schemas.microsoft.com/office/powerpoint/2010/main" val="259990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B65556-D228-CF4F-95D0-EBE88498830D}"/>
              </a:ext>
            </a:extLst>
          </p:cNvPr>
          <p:cNvSpPr>
            <a:spLocks noGrp="1"/>
          </p:cNvSpPr>
          <p:nvPr>
            <p:ph type="title"/>
          </p:nvPr>
        </p:nvSpPr>
        <p:spPr/>
        <p:txBody>
          <a:bodyPr/>
          <a:lstStyle/>
          <a:p>
            <a:r>
              <a:rPr lang="cs-CZ" dirty="0"/>
              <a:t>Soudní rozhodnutí</a:t>
            </a:r>
          </a:p>
        </p:txBody>
      </p:sp>
      <p:sp>
        <p:nvSpPr>
          <p:cNvPr id="3" name="Zástupný obsah 2">
            <a:extLst>
              <a:ext uri="{FF2B5EF4-FFF2-40B4-BE49-F238E27FC236}">
                <a16:creationId xmlns:a16="http://schemas.microsoft.com/office/drawing/2014/main" id="{E54264DF-37B6-C942-B865-677E460108AD}"/>
              </a:ext>
            </a:extLst>
          </p:cNvPr>
          <p:cNvSpPr>
            <a:spLocks noGrp="1"/>
          </p:cNvSpPr>
          <p:nvPr>
            <p:ph idx="1"/>
          </p:nvPr>
        </p:nvSpPr>
        <p:spPr>
          <a:xfrm>
            <a:off x="838200" y="1415441"/>
            <a:ext cx="10515600" cy="4756759"/>
          </a:xfrm>
        </p:spPr>
        <p:txBody>
          <a:bodyPr>
            <a:normAutofit lnSpcReduction="10000"/>
          </a:bodyPr>
          <a:lstStyle/>
          <a:p>
            <a:r>
              <a:rPr lang="cs-CZ" dirty="0"/>
              <a:t>Německý Spolkový soudní dvůr (I ZR 183/03) přebraly jiné evropské soudy):</a:t>
            </a:r>
          </a:p>
          <a:p>
            <a:pPr lvl="1"/>
            <a:r>
              <a:rPr lang="cs-CZ" dirty="0"/>
              <a:t>užití obchodní firmy soutěžitele, která je navíc registrovaná jako ochranná známka, jako meta-</a:t>
            </a:r>
            <a:r>
              <a:rPr lang="cs-CZ" dirty="0" err="1"/>
              <a:t>tagu</a:t>
            </a:r>
            <a:r>
              <a:rPr lang="cs-CZ" dirty="0"/>
              <a:t> ve zdrojovém kódu webových stránek jiného soutěžitele, by bylo </a:t>
            </a:r>
            <a:r>
              <a:rPr lang="cs-CZ" u="sng" dirty="0"/>
              <a:t>ospravedlnitelné pouze v případě, kdyby na této webové stránce byly porovnávány výrobky nebo služby obou těchto soutěžitelů, a to v souladu s právem nekalé soutěže </a:t>
            </a:r>
          </a:p>
          <a:p>
            <a:r>
              <a:rPr lang="cs-CZ" dirty="0"/>
              <a:t>SDEU: </a:t>
            </a:r>
            <a:r>
              <a:rPr lang="cs-CZ" i="1" dirty="0" err="1"/>
              <a:t>Belgian</a:t>
            </a:r>
            <a:r>
              <a:rPr lang="cs-CZ" i="1" dirty="0"/>
              <a:t> </a:t>
            </a:r>
            <a:r>
              <a:rPr lang="cs-CZ" i="1" dirty="0" err="1"/>
              <a:t>Electronic</a:t>
            </a:r>
            <a:r>
              <a:rPr lang="cs-CZ" i="1" dirty="0"/>
              <a:t> </a:t>
            </a:r>
            <a:r>
              <a:rPr lang="cs-CZ" i="1" dirty="0" err="1"/>
              <a:t>Sorting</a:t>
            </a:r>
            <a:r>
              <a:rPr lang="cs-CZ" i="1" dirty="0"/>
              <a:t> Technology (</a:t>
            </a:r>
            <a:r>
              <a:rPr lang="cs-CZ" i="1" dirty="0" err="1"/>
              <a:t>sp</a:t>
            </a:r>
            <a:r>
              <a:rPr lang="cs-CZ" i="1" dirty="0"/>
              <a:t>. Zn. C-657/11)</a:t>
            </a:r>
          </a:p>
          <a:p>
            <a:pPr lvl="1"/>
            <a:r>
              <a:rPr lang="cs-CZ" dirty="0"/>
              <a:t>Je třeba </a:t>
            </a:r>
            <a:r>
              <a:rPr lang="cs-CZ" u="sng" dirty="0"/>
              <a:t>pojem ,reklama‘</a:t>
            </a:r>
            <a:r>
              <a:rPr lang="cs-CZ" dirty="0"/>
              <a:t> vykládat v tom smyslu, že zahrnuje používání </a:t>
            </a:r>
            <a:r>
              <a:rPr lang="cs-CZ" dirty="0" err="1"/>
              <a:t>metatagů</a:t>
            </a:r>
            <a:r>
              <a:rPr lang="cs-CZ" dirty="0"/>
              <a:t> v </a:t>
            </a:r>
            <a:r>
              <a:rPr lang="cs-CZ" dirty="0" err="1"/>
              <a:t>metadatech</a:t>
            </a:r>
            <a:r>
              <a:rPr lang="cs-CZ" dirty="0"/>
              <a:t> určité internetové stránky</a:t>
            </a:r>
          </a:p>
          <a:p>
            <a:r>
              <a:rPr lang="cs-CZ" dirty="0"/>
              <a:t>Vrchní soud v Praze: JOBMASTER (</a:t>
            </a:r>
            <a:r>
              <a:rPr lang="cs-CZ" dirty="0" err="1"/>
              <a:t>sp</a:t>
            </a:r>
            <a:r>
              <a:rPr lang="cs-CZ" dirty="0"/>
              <a:t>. zn. </a:t>
            </a:r>
            <a:r>
              <a:rPr lang="cs-CZ" dirty="0" err="1"/>
              <a:t>Cmo</a:t>
            </a:r>
            <a:r>
              <a:rPr lang="cs-CZ" dirty="0"/>
              <a:t> 194/2001)</a:t>
            </a:r>
          </a:p>
          <a:p>
            <a:pPr lvl="1"/>
            <a:r>
              <a:rPr lang="cs-CZ" dirty="0"/>
              <a:t>Využití pojmu </a:t>
            </a:r>
            <a:r>
              <a:rPr lang="cs-CZ" dirty="0" err="1"/>
              <a:t>jobmaster</a:t>
            </a:r>
            <a:r>
              <a:rPr lang="cs-CZ" dirty="0"/>
              <a:t> konkurenční společností PROFESE</a:t>
            </a:r>
          </a:p>
          <a:p>
            <a:pPr lvl="1"/>
            <a:r>
              <a:rPr lang="cs-CZ" dirty="0"/>
              <a:t>Naplněny podmínky parazitování na pověsti</a:t>
            </a:r>
          </a:p>
          <a:p>
            <a:pPr lvl="1"/>
            <a:endParaRPr lang="cs-CZ" dirty="0"/>
          </a:p>
          <a:p>
            <a:pPr lvl="1"/>
            <a:endParaRPr lang="cs-CZ" i="1" dirty="0"/>
          </a:p>
          <a:p>
            <a:pPr lvl="1"/>
            <a:endParaRPr lang="cs-CZ" i="1" dirty="0"/>
          </a:p>
          <a:p>
            <a:pPr lvl="1"/>
            <a:endParaRPr lang="cs-CZ" dirty="0"/>
          </a:p>
          <a:p>
            <a:pPr lvl="1"/>
            <a:endParaRPr lang="cs-CZ" dirty="0"/>
          </a:p>
        </p:txBody>
      </p:sp>
    </p:spTree>
    <p:extLst>
      <p:ext uri="{BB962C8B-B14F-4D97-AF65-F5344CB8AC3E}">
        <p14:creationId xmlns:p14="http://schemas.microsoft.com/office/powerpoint/2010/main" val="130717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7CEF2-62A4-7745-BFF5-A5DA23309C22}"/>
              </a:ext>
            </a:extLst>
          </p:cNvPr>
          <p:cNvSpPr>
            <a:spLocks noGrp="1"/>
          </p:cNvSpPr>
          <p:nvPr>
            <p:ph type="title"/>
          </p:nvPr>
        </p:nvSpPr>
        <p:spPr/>
        <p:txBody>
          <a:bodyPr/>
          <a:lstStyle/>
          <a:p>
            <a:r>
              <a:rPr lang="cs-CZ" dirty="0"/>
              <a:t>Služba informační společnosti</a:t>
            </a:r>
          </a:p>
        </p:txBody>
      </p:sp>
      <p:sp>
        <p:nvSpPr>
          <p:cNvPr id="3" name="Zástupný symbol pro obsah 2">
            <a:extLst>
              <a:ext uri="{FF2B5EF4-FFF2-40B4-BE49-F238E27FC236}">
                <a16:creationId xmlns:a16="http://schemas.microsoft.com/office/drawing/2014/main" id="{CD2215D1-F781-8D42-A8C6-2CD57CFBFA2C}"/>
              </a:ext>
            </a:extLst>
          </p:cNvPr>
          <p:cNvSpPr>
            <a:spLocks noGrp="1"/>
          </p:cNvSpPr>
          <p:nvPr>
            <p:ph idx="1"/>
          </p:nvPr>
        </p:nvSpPr>
        <p:spPr/>
        <p:txBody>
          <a:bodyPr>
            <a:normAutofit fontScale="92500" lnSpcReduction="20000"/>
          </a:bodyPr>
          <a:lstStyle/>
          <a:p>
            <a:r>
              <a:rPr lang="cs-CZ" dirty="0"/>
              <a:t>DEFINICE: jakákoli služba informační společnosti, tj. každá služba poskytovaná zpravidla za úplatu, na dálku, elektronicky a na individuální žádost příjemce služeb.</a:t>
            </a:r>
            <a:r>
              <a:rPr lang="cs-CZ" i="1" dirty="0"/>
              <a:t> </a:t>
            </a:r>
            <a:endParaRPr lang="cs-CZ" dirty="0"/>
          </a:p>
          <a:p>
            <a:pPr lvl="1"/>
            <a:r>
              <a:rPr lang="cs-CZ" dirty="0"/>
              <a:t>služba poskytovaná na dálku = služba poskytovaná bez současné přítomnosti stran, </a:t>
            </a:r>
          </a:p>
          <a:p>
            <a:pPr lvl="1"/>
            <a:r>
              <a:rPr lang="cs-CZ" dirty="0"/>
              <a:t>služba poskytovaná elektronicky = služba odeslaná z výchozího místa a přijatá v místě jejího určení prostřednictvím elektronického zařízení pro zpracování (včetně digitální komprese) a uchovávání dat a jako celek odeslaná, přenesená nebo přijatá drátově, rádiově, opticky nebo jinými elektromagnetickými prostředky, </a:t>
            </a:r>
          </a:p>
          <a:p>
            <a:pPr lvl="1"/>
            <a:r>
              <a:rPr lang="cs-CZ" dirty="0"/>
              <a:t>služba poskytovaná na individuální žádost příjemce služeb = služba poskytovaná přenosem dat na individuální žádost. </a:t>
            </a:r>
          </a:p>
          <a:p>
            <a:r>
              <a:rPr lang="cs-CZ" dirty="0"/>
              <a:t>Např. uzavírání smluv on-line, služby poskytující informace on-line služby, které spočívají v předávání informací prostřednictvím komunikační sítě, v poskytování přístupu ke komunikační síti nebo ve shromažďování informací </a:t>
            </a:r>
          </a:p>
          <a:p>
            <a:endParaRPr lang="cs-CZ" dirty="0"/>
          </a:p>
        </p:txBody>
      </p:sp>
    </p:spTree>
    <p:extLst>
      <p:ext uri="{BB962C8B-B14F-4D97-AF65-F5344CB8AC3E}">
        <p14:creationId xmlns:p14="http://schemas.microsoft.com/office/powerpoint/2010/main" val="1951880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0FE542-61DE-574F-89E5-188EAC7F225D}"/>
              </a:ext>
            </a:extLst>
          </p:cNvPr>
          <p:cNvSpPr>
            <a:spLocks noGrp="1"/>
          </p:cNvSpPr>
          <p:nvPr>
            <p:ph type="title"/>
          </p:nvPr>
        </p:nvSpPr>
        <p:spPr/>
        <p:txBody>
          <a:bodyPr/>
          <a:lstStyle/>
          <a:p>
            <a:r>
              <a:rPr lang="cs-CZ" dirty="0"/>
              <a:t>Klíčová slova – </a:t>
            </a:r>
            <a:r>
              <a:rPr lang="cs-CZ" dirty="0" err="1"/>
              <a:t>key</a:t>
            </a:r>
            <a:r>
              <a:rPr lang="cs-CZ" dirty="0"/>
              <a:t> </a:t>
            </a:r>
            <a:r>
              <a:rPr lang="cs-CZ" dirty="0" err="1"/>
              <a:t>words</a:t>
            </a:r>
            <a:endParaRPr lang="cs-CZ" dirty="0"/>
          </a:p>
        </p:txBody>
      </p:sp>
      <p:sp>
        <p:nvSpPr>
          <p:cNvPr id="3" name="Zástupný obsah 2">
            <a:extLst>
              <a:ext uri="{FF2B5EF4-FFF2-40B4-BE49-F238E27FC236}">
                <a16:creationId xmlns:a16="http://schemas.microsoft.com/office/drawing/2014/main" id="{87486B81-2C63-434F-B0AF-9259F2544158}"/>
              </a:ext>
            </a:extLst>
          </p:cNvPr>
          <p:cNvSpPr>
            <a:spLocks noGrp="1"/>
          </p:cNvSpPr>
          <p:nvPr>
            <p:ph idx="1"/>
          </p:nvPr>
        </p:nvSpPr>
        <p:spPr/>
        <p:txBody>
          <a:bodyPr>
            <a:normAutofit/>
          </a:bodyPr>
          <a:lstStyle/>
          <a:p>
            <a:r>
              <a:rPr lang="cs-CZ" dirty="0"/>
              <a:t>užití pro optimalizaci placené inzerce </a:t>
            </a:r>
          </a:p>
          <a:p>
            <a:pPr lvl="1"/>
            <a:r>
              <a:rPr lang="cs-CZ" dirty="0"/>
              <a:t>Např. </a:t>
            </a:r>
            <a:r>
              <a:rPr lang="cs-CZ" dirty="0" err="1"/>
              <a:t>AdWords</a:t>
            </a:r>
            <a:r>
              <a:rPr lang="cs-CZ" dirty="0"/>
              <a:t> od Google nebo </a:t>
            </a:r>
            <a:r>
              <a:rPr lang="cs-CZ" dirty="0" err="1"/>
              <a:t>Sklik</a:t>
            </a:r>
            <a:r>
              <a:rPr lang="cs-CZ" dirty="0"/>
              <a:t> od Seznamu</a:t>
            </a:r>
          </a:p>
          <a:p>
            <a:r>
              <a:rPr lang="cs-CZ" dirty="0"/>
              <a:t>Nekalá soutěž</a:t>
            </a:r>
          </a:p>
          <a:p>
            <a:pPr lvl="1"/>
            <a:r>
              <a:rPr lang="cs-CZ" dirty="0"/>
              <a:t>soutěžitel si „zakoupí“ slovo stejné nebo zaměnitelné s obchodní firmou, ochrannou známkou či jiným chráněným označením</a:t>
            </a:r>
          </a:p>
          <a:p>
            <a:pPr lvl="1"/>
            <a:r>
              <a:rPr lang="cs-CZ" dirty="0"/>
              <a:t>vyvolání nebezpečí záměny (§ 2981 </a:t>
            </a:r>
            <a:r>
              <a:rPr lang="cs-CZ" dirty="0" err="1"/>
              <a:t>ObčZ</a:t>
            </a:r>
            <a:r>
              <a:rPr lang="cs-CZ" dirty="0"/>
              <a:t>)</a:t>
            </a:r>
          </a:p>
          <a:p>
            <a:pPr lvl="1"/>
            <a:r>
              <a:rPr lang="cs-CZ" dirty="0"/>
              <a:t>parazitování na pověsti dle (§ 2982 </a:t>
            </a:r>
            <a:r>
              <a:rPr lang="cs-CZ" dirty="0" err="1"/>
              <a:t>ObčZ</a:t>
            </a:r>
            <a:r>
              <a:rPr lang="cs-CZ" dirty="0"/>
              <a:t>) </a:t>
            </a:r>
          </a:p>
          <a:p>
            <a:pPr lvl="1"/>
            <a:r>
              <a:rPr lang="cs-CZ" dirty="0"/>
              <a:t>Pozn. také dle § 8 ZOZ (ochranné známky) a §423/2 </a:t>
            </a:r>
            <a:r>
              <a:rPr lang="cs-CZ" dirty="0" err="1"/>
              <a:t>ObčZ</a:t>
            </a:r>
            <a:r>
              <a:rPr lang="cs-CZ" dirty="0"/>
              <a:t> (obchodní firma)</a:t>
            </a:r>
          </a:p>
        </p:txBody>
      </p:sp>
    </p:spTree>
    <p:extLst>
      <p:ext uri="{BB962C8B-B14F-4D97-AF65-F5344CB8AC3E}">
        <p14:creationId xmlns:p14="http://schemas.microsoft.com/office/powerpoint/2010/main" val="1436339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2A229-61B4-6D44-90A0-08BBE6A3A7DD}"/>
              </a:ext>
            </a:extLst>
          </p:cNvPr>
          <p:cNvSpPr>
            <a:spLocks noGrp="1"/>
          </p:cNvSpPr>
          <p:nvPr>
            <p:ph type="title"/>
          </p:nvPr>
        </p:nvSpPr>
        <p:spPr/>
        <p:txBody>
          <a:bodyPr/>
          <a:lstStyle/>
          <a:p>
            <a:r>
              <a:rPr lang="cs-CZ" dirty="0"/>
              <a:t>Soudní rozhodnutí</a:t>
            </a:r>
          </a:p>
        </p:txBody>
      </p:sp>
      <p:sp>
        <p:nvSpPr>
          <p:cNvPr id="3" name="Zástupný obsah 2">
            <a:extLst>
              <a:ext uri="{FF2B5EF4-FFF2-40B4-BE49-F238E27FC236}">
                <a16:creationId xmlns:a16="http://schemas.microsoft.com/office/drawing/2014/main" id="{6B2FC900-1F3B-E248-873B-7FD9626F21A4}"/>
              </a:ext>
            </a:extLst>
          </p:cNvPr>
          <p:cNvSpPr>
            <a:spLocks noGrp="1"/>
          </p:cNvSpPr>
          <p:nvPr>
            <p:ph idx="1"/>
          </p:nvPr>
        </p:nvSpPr>
        <p:spPr/>
        <p:txBody>
          <a:bodyPr>
            <a:normAutofit lnSpcReduction="10000"/>
          </a:bodyPr>
          <a:lstStyle/>
          <a:p>
            <a:r>
              <a:rPr lang="cs-CZ" dirty="0"/>
              <a:t>SDEU: </a:t>
            </a:r>
            <a:r>
              <a:rPr lang="cs-CZ" dirty="0" err="1"/>
              <a:t>L.Vuitton</a:t>
            </a:r>
            <a:r>
              <a:rPr lang="cs-CZ" dirty="0"/>
              <a:t> vs. Google C-236/08 až C-238/08  </a:t>
            </a:r>
          </a:p>
          <a:p>
            <a:pPr lvl="1"/>
            <a:r>
              <a:rPr lang="cs-CZ" dirty="0"/>
              <a:t>provozovatelé internetových vyhledávačů nenesou přímou odpovědnost za zásah do práv k ochranné známce třetí osoby, a to s výjimkou případů, kdy tito provozovatelé data neprodleně neodstranili ihned poté, co se dozvěděli o jejich protiprávním charakteru  </a:t>
            </a:r>
          </a:p>
          <a:p>
            <a:r>
              <a:rPr lang="cs-CZ" dirty="0"/>
              <a:t>Vrchní soud v Praze: </a:t>
            </a:r>
            <a:r>
              <a:rPr lang="cs-CZ" dirty="0" err="1"/>
              <a:t>Hyposervis</a:t>
            </a:r>
            <a:r>
              <a:rPr lang="cs-CZ" dirty="0"/>
              <a:t> (</a:t>
            </a:r>
            <a:r>
              <a:rPr lang="cs-CZ" dirty="0" err="1"/>
              <a:t>sp</a:t>
            </a:r>
            <a:r>
              <a:rPr lang="cs-CZ" dirty="0"/>
              <a:t>. zn. 3 </a:t>
            </a:r>
            <a:r>
              <a:rPr lang="cs-CZ" dirty="0" err="1"/>
              <a:t>Cmo</a:t>
            </a:r>
            <a:r>
              <a:rPr lang="cs-CZ" dirty="0"/>
              <a:t> 121/2009)</a:t>
            </a:r>
          </a:p>
          <a:p>
            <a:pPr lvl="1"/>
            <a:r>
              <a:rPr lang="cs-CZ" dirty="0"/>
              <a:t>Nabídka hypoték (</a:t>
            </a:r>
            <a:r>
              <a:rPr lang="cs-CZ" dirty="0" err="1"/>
              <a:t>hyposervis</a:t>
            </a:r>
            <a:r>
              <a:rPr lang="cs-CZ" dirty="0"/>
              <a:t>, a.s.) – nejde o druhové označení, dle odvolacího soudu má žalovaný jiné možnosti</a:t>
            </a:r>
          </a:p>
          <a:p>
            <a:pPr lvl="1"/>
            <a:r>
              <a:rPr lang="cs-CZ" dirty="0"/>
              <a:t>klamavé označení zboží a služeb dle § 46 </a:t>
            </a:r>
            <a:r>
              <a:rPr lang="cs-CZ" dirty="0" err="1"/>
              <a:t>ObchZ</a:t>
            </a:r>
            <a:r>
              <a:rPr lang="cs-CZ" dirty="0"/>
              <a:t>, vyvolání nebezpečí záměny dle § 47 </a:t>
            </a:r>
            <a:r>
              <a:rPr lang="cs-CZ" dirty="0" err="1"/>
              <a:t>ObchZ</a:t>
            </a:r>
            <a:r>
              <a:rPr lang="cs-CZ" dirty="0"/>
              <a:t> a parazitování na pověsti ve smyslu § 48 </a:t>
            </a:r>
            <a:r>
              <a:rPr lang="cs-CZ" dirty="0" err="1"/>
              <a:t>ObchZ</a:t>
            </a:r>
            <a:endParaRPr lang="cs-CZ" dirty="0"/>
          </a:p>
          <a:p>
            <a:r>
              <a:rPr lang="cs-CZ" dirty="0"/>
              <a:t>Rozhodnutí SDEU C-324/09 ve věci </a:t>
            </a:r>
            <a:r>
              <a:rPr lang="cs-CZ" i="1" dirty="0"/>
              <a:t>L`Oréal v. </a:t>
            </a:r>
            <a:r>
              <a:rPr lang="cs-CZ" i="1" dirty="0" err="1"/>
              <a:t>eBay</a:t>
            </a:r>
            <a:endParaRPr lang="cs-CZ" i="1" dirty="0"/>
          </a:p>
          <a:p>
            <a:pPr lvl="1"/>
            <a:r>
              <a:rPr lang="cs-CZ" dirty="0" err="1"/>
              <a:t>eBay</a:t>
            </a:r>
            <a:r>
              <a:rPr lang="cs-CZ" dirty="0"/>
              <a:t> propaguje zboží na tržišti – má aktivní roli =&gt; nese spoluodpovědnost</a:t>
            </a:r>
          </a:p>
          <a:p>
            <a:pPr lvl="1"/>
            <a:endParaRPr lang="cs-CZ" dirty="0"/>
          </a:p>
        </p:txBody>
      </p:sp>
    </p:spTree>
    <p:extLst>
      <p:ext uri="{BB962C8B-B14F-4D97-AF65-F5344CB8AC3E}">
        <p14:creationId xmlns:p14="http://schemas.microsoft.com/office/powerpoint/2010/main" val="2703085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B78B96-4787-EA40-8D47-F846AAFC7A2D}"/>
              </a:ext>
            </a:extLst>
          </p:cNvPr>
          <p:cNvSpPr>
            <a:spLocks noGrp="1"/>
          </p:cNvSpPr>
          <p:nvPr>
            <p:ph type="title"/>
          </p:nvPr>
        </p:nvSpPr>
        <p:spPr/>
        <p:txBody>
          <a:bodyPr/>
          <a:lstStyle/>
          <a:p>
            <a:r>
              <a:rPr lang="cs-CZ" dirty="0"/>
              <a:t>Reakce internetových vyhledávačů</a:t>
            </a:r>
          </a:p>
        </p:txBody>
      </p:sp>
      <p:sp>
        <p:nvSpPr>
          <p:cNvPr id="3" name="Zástupný obsah 2">
            <a:extLst>
              <a:ext uri="{FF2B5EF4-FFF2-40B4-BE49-F238E27FC236}">
                <a16:creationId xmlns:a16="http://schemas.microsoft.com/office/drawing/2014/main" id="{8888CE47-D27A-C747-BFE6-1E56C809B8DF}"/>
              </a:ext>
            </a:extLst>
          </p:cNvPr>
          <p:cNvSpPr>
            <a:spLocks noGrp="1"/>
          </p:cNvSpPr>
          <p:nvPr>
            <p:ph idx="1"/>
          </p:nvPr>
        </p:nvSpPr>
        <p:spPr/>
        <p:txBody>
          <a:bodyPr>
            <a:normAutofit/>
          </a:bodyPr>
          <a:lstStyle/>
          <a:p>
            <a:r>
              <a:rPr lang="cs-CZ" dirty="0"/>
              <a:t>vyhledávač Google zpřístupnil formulář Trademark </a:t>
            </a:r>
            <a:r>
              <a:rPr lang="cs-CZ" dirty="0" err="1"/>
              <a:t>Complaint</a:t>
            </a:r>
            <a:r>
              <a:rPr lang="cs-CZ" dirty="0"/>
              <a:t> </a:t>
            </a:r>
            <a:r>
              <a:rPr lang="cs-CZ" dirty="0" err="1"/>
              <a:t>Form</a:t>
            </a:r>
            <a:endParaRPr lang="cs-CZ" dirty="0"/>
          </a:p>
          <a:p>
            <a:pPr lvl="1"/>
            <a:r>
              <a:rPr lang="cs-CZ" dirty="0"/>
              <a:t>umožňuje požádat o omezení používání jejich ochranných známek v rámci služby </a:t>
            </a:r>
            <a:r>
              <a:rPr lang="cs-CZ" dirty="0" err="1"/>
              <a:t>AdWords</a:t>
            </a:r>
            <a:r>
              <a:rPr lang="cs-CZ" dirty="0"/>
              <a:t> </a:t>
            </a:r>
          </a:p>
          <a:p>
            <a:pPr lvl="1"/>
            <a:r>
              <a:rPr lang="cs-CZ" dirty="0"/>
              <a:t>Pozor ne každé omezení možné!</a:t>
            </a:r>
          </a:p>
          <a:p>
            <a:pPr lvl="2"/>
            <a:r>
              <a:rPr lang="cs-CZ" dirty="0"/>
              <a:t>Rozhodnutí Spolkového soudní dvora (</a:t>
            </a:r>
            <a:r>
              <a:rPr lang="cs-CZ" dirty="0" err="1"/>
              <a:t>sp</a:t>
            </a:r>
            <a:r>
              <a:rPr lang="cs-CZ" dirty="0"/>
              <a:t>. zn. I ZR 188/13)</a:t>
            </a:r>
          </a:p>
          <a:p>
            <a:pPr lvl="3"/>
            <a:r>
              <a:rPr lang="cs-CZ" dirty="0"/>
              <a:t>Žalobcem společnost vykupující a následně prodávající použité hodinky </a:t>
            </a:r>
            <a:r>
              <a:rPr lang="cs-CZ" dirty="0" err="1"/>
              <a:t>Rolex</a:t>
            </a:r>
            <a:r>
              <a:rPr lang="cs-CZ" dirty="0"/>
              <a:t> </a:t>
            </a:r>
          </a:p>
          <a:p>
            <a:pPr lvl="3"/>
            <a:r>
              <a:rPr lang="cs-CZ" dirty="0"/>
              <a:t>Žalobce měl zájem propagovat jeho činnost prostřednictvím služby </a:t>
            </a:r>
            <a:r>
              <a:rPr lang="cs-CZ" dirty="0" err="1"/>
              <a:t>AdWords</a:t>
            </a:r>
            <a:r>
              <a:rPr lang="cs-CZ" dirty="0"/>
              <a:t> a klíčového slova „</a:t>
            </a:r>
            <a:r>
              <a:rPr lang="cs-CZ" dirty="0" err="1"/>
              <a:t>Rolex</a:t>
            </a:r>
            <a:r>
              <a:rPr lang="cs-CZ" dirty="0"/>
              <a:t>“, což mu nebylo umožněno na základě žádosti žalovaného (vlastník ochranné známky </a:t>
            </a:r>
            <a:r>
              <a:rPr lang="cs-CZ" dirty="0" err="1"/>
              <a:t>Rolex</a:t>
            </a:r>
            <a:r>
              <a:rPr lang="cs-CZ" dirty="0"/>
              <a:t>)</a:t>
            </a:r>
          </a:p>
          <a:p>
            <a:pPr lvl="3"/>
            <a:r>
              <a:rPr lang="cs-CZ" dirty="0"/>
              <a:t>úmyslné zabraňování jinému soutěžiteli dle německého práva (práva k OZ byla vyčerpána)</a:t>
            </a:r>
          </a:p>
          <a:p>
            <a:pPr lvl="2"/>
            <a:endParaRPr lang="cs-CZ" dirty="0"/>
          </a:p>
          <a:p>
            <a:pPr lvl="2"/>
            <a:endParaRPr lang="cs-CZ" dirty="0"/>
          </a:p>
          <a:p>
            <a:pPr lvl="1"/>
            <a:endParaRPr lang="cs-CZ" dirty="0"/>
          </a:p>
          <a:p>
            <a:endParaRPr lang="cs-CZ" dirty="0"/>
          </a:p>
        </p:txBody>
      </p:sp>
    </p:spTree>
    <p:extLst>
      <p:ext uri="{BB962C8B-B14F-4D97-AF65-F5344CB8AC3E}">
        <p14:creationId xmlns:p14="http://schemas.microsoft.com/office/powerpoint/2010/main" val="248592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A80EC7-B149-EC47-A8A9-106D03946A3A}"/>
              </a:ext>
            </a:extLst>
          </p:cNvPr>
          <p:cNvSpPr>
            <a:spLocks noGrp="1"/>
          </p:cNvSpPr>
          <p:nvPr>
            <p:ph type="title"/>
          </p:nvPr>
        </p:nvSpPr>
        <p:spPr/>
        <p:txBody>
          <a:bodyPr/>
          <a:lstStyle/>
          <a:p>
            <a:r>
              <a:rPr lang="cs-CZ" dirty="0"/>
              <a:t>SPAM</a:t>
            </a:r>
          </a:p>
        </p:txBody>
      </p:sp>
      <p:sp>
        <p:nvSpPr>
          <p:cNvPr id="3" name="Zástupný symbol pro obsah 2">
            <a:extLst>
              <a:ext uri="{FF2B5EF4-FFF2-40B4-BE49-F238E27FC236}">
                <a16:creationId xmlns:a16="http://schemas.microsoft.com/office/drawing/2014/main" id="{FF0700BB-8A61-EE4B-B5BD-7C86E6CF35F9}"/>
              </a:ext>
            </a:extLst>
          </p:cNvPr>
          <p:cNvSpPr>
            <a:spLocks noGrp="1"/>
          </p:cNvSpPr>
          <p:nvPr>
            <p:ph idx="1"/>
          </p:nvPr>
        </p:nvSpPr>
        <p:spPr/>
        <p:txBody>
          <a:bodyPr/>
          <a:lstStyle/>
          <a:p>
            <a:r>
              <a:rPr lang="cs-CZ" dirty="0"/>
              <a:t>zákon č. 480/2004 Sb., o některých službách informační společnosti (ZSIS) </a:t>
            </a:r>
          </a:p>
          <a:p>
            <a:r>
              <a:rPr lang="cs-CZ" dirty="0"/>
              <a:t>obecně definován jako nevyžádaná reklama, resp. hromadně rozesílané reklamních sdělení bez souhlasu adresátů </a:t>
            </a:r>
          </a:p>
          <a:p>
            <a:r>
              <a:rPr lang="cs-CZ" dirty="0"/>
              <a:t>Obchodním sdělením se rozumí </a:t>
            </a:r>
            <a:r>
              <a:rPr lang="cs-CZ" u="sng" dirty="0"/>
              <a:t>všechny formy sdělení</a:t>
            </a:r>
            <a:r>
              <a:rPr lang="cs-CZ" dirty="0"/>
              <a:t>, včetně reklamy a vybízení k návštěvě internetových stránek, určeného k </a:t>
            </a:r>
            <a:r>
              <a:rPr lang="cs-CZ" u="sng" dirty="0"/>
              <a:t>přímé či nepřímé podpoře</a:t>
            </a:r>
            <a:r>
              <a:rPr lang="cs-CZ" dirty="0"/>
              <a:t> zboží či služeb nebo image podniku osoby, která je podnikatelem nebo vykonává regulovanou činnost</a:t>
            </a:r>
          </a:p>
          <a:p>
            <a:pPr lvl="1"/>
            <a:r>
              <a:rPr lang="cs-CZ" dirty="0"/>
              <a:t>Formy: např. Skype, </a:t>
            </a:r>
            <a:r>
              <a:rPr lang="cs-CZ" dirty="0" err="1"/>
              <a:t>Messanger</a:t>
            </a:r>
            <a:endParaRPr lang="cs-CZ" dirty="0"/>
          </a:p>
          <a:p>
            <a:pPr lvl="1"/>
            <a:r>
              <a:rPr lang="cs-CZ" dirty="0"/>
              <a:t>Např. i přání k Vánocům, </a:t>
            </a:r>
            <a:r>
              <a:rPr lang="cs-CZ" dirty="0" err="1"/>
              <a:t>info</a:t>
            </a:r>
            <a:r>
              <a:rPr lang="cs-CZ" dirty="0"/>
              <a:t> o charitě apod.</a:t>
            </a:r>
          </a:p>
          <a:p>
            <a:endParaRPr lang="cs-CZ" dirty="0"/>
          </a:p>
        </p:txBody>
      </p:sp>
    </p:spTree>
    <p:extLst>
      <p:ext uri="{BB962C8B-B14F-4D97-AF65-F5344CB8AC3E}">
        <p14:creationId xmlns:p14="http://schemas.microsoft.com/office/powerpoint/2010/main" val="1269689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C631C-CA8C-D34A-B7EC-55E4BEF9CE6A}"/>
              </a:ext>
            </a:extLst>
          </p:cNvPr>
          <p:cNvSpPr>
            <a:spLocks noGrp="1"/>
          </p:cNvSpPr>
          <p:nvPr>
            <p:ph type="title"/>
          </p:nvPr>
        </p:nvSpPr>
        <p:spPr/>
        <p:txBody>
          <a:bodyPr/>
          <a:lstStyle/>
          <a:p>
            <a:r>
              <a:rPr lang="cs-CZ" dirty="0"/>
              <a:t>Základní zásada</a:t>
            </a:r>
          </a:p>
        </p:txBody>
      </p:sp>
      <p:sp>
        <p:nvSpPr>
          <p:cNvPr id="3" name="Zástupný symbol pro obsah 2">
            <a:extLst>
              <a:ext uri="{FF2B5EF4-FFF2-40B4-BE49-F238E27FC236}">
                <a16:creationId xmlns:a16="http://schemas.microsoft.com/office/drawing/2014/main" id="{8CDF4369-5FCB-7C40-A0BD-EE7A0EDA6026}"/>
              </a:ext>
            </a:extLst>
          </p:cNvPr>
          <p:cNvSpPr>
            <a:spLocks noGrp="1"/>
          </p:cNvSpPr>
          <p:nvPr>
            <p:ph idx="1"/>
          </p:nvPr>
        </p:nvSpPr>
        <p:spPr/>
        <p:txBody>
          <a:bodyPr>
            <a:normAutofit fontScale="92500" lnSpcReduction="20000"/>
          </a:bodyPr>
          <a:lstStyle/>
          <a:p>
            <a:r>
              <a:rPr lang="cs-CZ" dirty="0"/>
              <a:t>Podrobnosti elektronického kontaktu lze za účelem šíření obchodních sdělení elektronickými prostředky využít pouze ve vztahu k uživatelům, kteří k tomu dali </a:t>
            </a:r>
            <a:r>
              <a:rPr lang="cs-CZ" b="1" u="sng" dirty="0"/>
              <a:t>předchozí souhlas</a:t>
            </a:r>
            <a:r>
              <a:rPr lang="cs-CZ" dirty="0"/>
              <a:t>. </a:t>
            </a:r>
          </a:p>
          <a:p>
            <a:pPr lvl="1"/>
            <a:r>
              <a:rPr lang="cs-CZ" i="1" dirty="0"/>
              <a:t>Výjimka: pokud fyzická nebo právnická osoba </a:t>
            </a:r>
            <a:r>
              <a:rPr lang="cs-CZ" i="1" u="sng" dirty="0"/>
              <a:t>získá od svého zákazníka podrobnosti jeho elektronického kontaktu pro elektronickou poštu v souvislosti s prodejem výrobku nebo služby</a:t>
            </a:r>
            <a:r>
              <a:rPr lang="cs-CZ" i="1" dirty="0"/>
              <a:t> podle požadavků ochrany osobních údajů upravených zvláštním právním předpisem, může tato fyzická či právnická osoba využít tyto podrobnosti elektronického kontaktu pro potřeby šíření obchodních sdělení týkajících se jejích vlastních obdobných výrobků nebo služeb za předpokladu, že zákazník má jasnou a zřetelnou možnost jednoduchým způsobem, zdarma nebo na účet této fyzické nebo právnické osoby </a:t>
            </a:r>
            <a:r>
              <a:rPr lang="cs-CZ" i="1" u="sng" dirty="0"/>
              <a:t>odmítnout souhlas </a:t>
            </a:r>
            <a:r>
              <a:rPr lang="cs-CZ" i="1" dirty="0"/>
              <a:t>s takovýmto využitím svého elektronického kontaktu i při zasílání každé jednotlivé zprávy, pokud původně toto využití neodmítl. </a:t>
            </a:r>
          </a:p>
          <a:p>
            <a:pPr lvl="2"/>
            <a:r>
              <a:rPr lang="cs-CZ" i="1" dirty="0"/>
              <a:t>Výlučně email</a:t>
            </a:r>
          </a:p>
          <a:p>
            <a:pPr lvl="2"/>
            <a:r>
              <a:rPr lang="cs-CZ" i="1" dirty="0"/>
              <a:t>V souladu se zákonem (zejm. zákon o ochraně osobních údajů)</a:t>
            </a:r>
          </a:p>
          <a:p>
            <a:pPr lvl="2"/>
            <a:r>
              <a:rPr lang="cs-CZ" i="1" dirty="0"/>
              <a:t>Pouze k nabízení vlastních výrobků či služeb podobných těm, které si zákazník již koupil</a:t>
            </a:r>
          </a:p>
          <a:p>
            <a:pPr lvl="2"/>
            <a:r>
              <a:rPr lang="cs-CZ" i="1" dirty="0"/>
              <a:t>Možnost jejich odmítnutí</a:t>
            </a:r>
            <a:endParaRPr lang="cs-CZ" dirty="0"/>
          </a:p>
          <a:p>
            <a:endParaRPr lang="cs-CZ" dirty="0"/>
          </a:p>
        </p:txBody>
      </p:sp>
    </p:spTree>
    <p:extLst>
      <p:ext uri="{BB962C8B-B14F-4D97-AF65-F5344CB8AC3E}">
        <p14:creationId xmlns:p14="http://schemas.microsoft.com/office/powerpoint/2010/main" val="1231450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D60B6A-69DF-464F-BABE-73D453D9A797}"/>
              </a:ext>
            </a:extLst>
          </p:cNvPr>
          <p:cNvSpPr>
            <a:spLocks noGrp="1"/>
          </p:cNvSpPr>
          <p:nvPr>
            <p:ph type="title"/>
          </p:nvPr>
        </p:nvSpPr>
        <p:spPr/>
        <p:txBody>
          <a:bodyPr/>
          <a:lstStyle/>
          <a:p>
            <a:r>
              <a:rPr lang="cs-CZ" dirty="0"/>
              <a:t>Zákaz</a:t>
            </a:r>
          </a:p>
        </p:txBody>
      </p:sp>
      <p:sp>
        <p:nvSpPr>
          <p:cNvPr id="3" name="Zástupný symbol pro obsah 2">
            <a:extLst>
              <a:ext uri="{FF2B5EF4-FFF2-40B4-BE49-F238E27FC236}">
                <a16:creationId xmlns:a16="http://schemas.microsoft.com/office/drawing/2014/main" id="{2FC37B99-42F7-A446-9B30-96FE3BAE2432}"/>
              </a:ext>
            </a:extLst>
          </p:cNvPr>
          <p:cNvSpPr>
            <a:spLocks noGrp="1"/>
          </p:cNvSpPr>
          <p:nvPr>
            <p:ph idx="1"/>
          </p:nvPr>
        </p:nvSpPr>
        <p:spPr/>
        <p:txBody>
          <a:bodyPr>
            <a:normAutofit/>
          </a:bodyPr>
          <a:lstStyle/>
          <a:p>
            <a:r>
              <a:rPr lang="cs-CZ" dirty="0"/>
              <a:t>Zaslání elektronické pošty za účelem šíření obchodního sdělení je zakázáno, pokud </a:t>
            </a:r>
          </a:p>
          <a:p>
            <a:pPr lvl="1"/>
            <a:r>
              <a:rPr lang="cs-CZ" i="1" dirty="0"/>
              <a:t>tato není zřetelně a jasně </a:t>
            </a:r>
            <a:r>
              <a:rPr lang="cs-CZ" i="1" u="sng" dirty="0"/>
              <a:t>označena jako obchodní sdělení</a:t>
            </a:r>
            <a:r>
              <a:rPr lang="cs-CZ" i="1" dirty="0"/>
              <a:t>, </a:t>
            </a:r>
          </a:p>
          <a:p>
            <a:pPr lvl="2"/>
            <a:r>
              <a:rPr lang="cs-CZ" dirty="0"/>
              <a:t>v předmětu zprávy (OBCHODNÍ SDĚLENÍ)</a:t>
            </a:r>
          </a:p>
          <a:p>
            <a:pPr lvl="1"/>
            <a:r>
              <a:rPr lang="cs-CZ" i="1" dirty="0"/>
              <a:t>skrývá nebo </a:t>
            </a:r>
            <a:r>
              <a:rPr lang="cs-CZ" i="1" u="sng" dirty="0"/>
              <a:t>utajuje totožnost odesílatele</a:t>
            </a:r>
            <a:r>
              <a:rPr lang="cs-CZ" i="1" dirty="0"/>
              <a:t>, jehož jménem se komunikace uskutečňuje, nebo </a:t>
            </a:r>
          </a:p>
          <a:p>
            <a:pPr lvl="2"/>
            <a:r>
              <a:rPr lang="cs-CZ" dirty="0"/>
              <a:t>Vždy musí být zřejmé KDO rozesílá</a:t>
            </a:r>
          </a:p>
          <a:p>
            <a:pPr lvl="1"/>
            <a:r>
              <a:rPr lang="cs-CZ" i="1" dirty="0"/>
              <a:t>je zaslána bez platné adresy, na kterou by mohl adresát přímo a účinně zaslat </a:t>
            </a:r>
            <a:r>
              <a:rPr lang="cs-CZ" i="1" u="sng" dirty="0"/>
              <a:t>informaci o tom, že si nepřeje</a:t>
            </a:r>
            <a:r>
              <a:rPr lang="cs-CZ" i="1" dirty="0"/>
              <a:t>, aby mu byly obchodní informace odesílatelem nadále zasílány.</a:t>
            </a:r>
          </a:p>
          <a:p>
            <a:pPr lvl="2"/>
            <a:r>
              <a:rPr lang="cs-CZ" dirty="0"/>
              <a:t>Musí obsahovat platnou adresu</a:t>
            </a:r>
            <a:br>
              <a:rPr lang="cs-CZ" dirty="0"/>
            </a:br>
            <a:endParaRPr lang="cs-CZ" dirty="0"/>
          </a:p>
          <a:p>
            <a:endParaRPr lang="cs-CZ" dirty="0"/>
          </a:p>
        </p:txBody>
      </p:sp>
    </p:spTree>
    <p:extLst>
      <p:ext uri="{BB962C8B-B14F-4D97-AF65-F5344CB8AC3E}">
        <p14:creationId xmlns:p14="http://schemas.microsoft.com/office/powerpoint/2010/main" val="1661795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B0F5C-3769-B749-A1E0-707D4A99B03E}"/>
              </a:ext>
            </a:extLst>
          </p:cNvPr>
          <p:cNvSpPr>
            <a:spLocks noGrp="1"/>
          </p:cNvSpPr>
          <p:nvPr>
            <p:ph type="title"/>
          </p:nvPr>
        </p:nvSpPr>
        <p:spPr/>
        <p:txBody>
          <a:bodyPr/>
          <a:lstStyle/>
          <a:p>
            <a:r>
              <a:rPr lang="cs-CZ" dirty="0"/>
              <a:t>Sankce</a:t>
            </a:r>
          </a:p>
        </p:txBody>
      </p:sp>
      <p:sp>
        <p:nvSpPr>
          <p:cNvPr id="3" name="Zástupný symbol pro obsah 2">
            <a:extLst>
              <a:ext uri="{FF2B5EF4-FFF2-40B4-BE49-F238E27FC236}">
                <a16:creationId xmlns:a16="http://schemas.microsoft.com/office/drawing/2014/main" id="{4BFC2B63-1E54-CC46-B6FB-F662D9E631E3}"/>
              </a:ext>
            </a:extLst>
          </p:cNvPr>
          <p:cNvSpPr>
            <a:spLocks noGrp="1"/>
          </p:cNvSpPr>
          <p:nvPr>
            <p:ph idx="1"/>
          </p:nvPr>
        </p:nvSpPr>
        <p:spPr/>
        <p:txBody>
          <a:bodyPr/>
          <a:lstStyle/>
          <a:p>
            <a:r>
              <a:rPr lang="cs-CZ" dirty="0"/>
              <a:t>Dozor nad </a:t>
            </a:r>
            <a:r>
              <a:rPr lang="cs-CZ" dirty="0" err="1"/>
              <a:t>SPAMem</a:t>
            </a:r>
            <a:r>
              <a:rPr lang="cs-CZ" dirty="0"/>
              <a:t> vykonává Úřad pro ochranu osobních údajů</a:t>
            </a:r>
          </a:p>
          <a:p>
            <a:r>
              <a:rPr lang="cs-CZ" dirty="0"/>
              <a:t>Sankce</a:t>
            </a:r>
          </a:p>
          <a:p>
            <a:pPr lvl="1"/>
            <a:r>
              <a:rPr lang="cs-CZ" dirty="0"/>
              <a:t>Fyzická osoba do 100 000 Kč</a:t>
            </a:r>
          </a:p>
          <a:p>
            <a:pPr lvl="1"/>
            <a:r>
              <a:rPr lang="cs-CZ" dirty="0"/>
              <a:t> Právnická osoba až 10 000 000 Kč</a:t>
            </a:r>
          </a:p>
        </p:txBody>
      </p:sp>
    </p:spTree>
    <p:extLst>
      <p:ext uri="{BB962C8B-B14F-4D97-AF65-F5344CB8AC3E}">
        <p14:creationId xmlns:p14="http://schemas.microsoft.com/office/powerpoint/2010/main" val="267068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26A72E-4647-B24F-86F5-AD81A78ED75C}"/>
              </a:ext>
            </a:extLst>
          </p:cNvPr>
          <p:cNvSpPr>
            <a:spLocks noGrp="1"/>
          </p:cNvSpPr>
          <p:nvPr>
            <p:ph type="title"/>
          </p:nvPr>
        </p:nvSpPr>
        <p:spPr/>
        <p:txBody>
          <a:bodyPr/>
          <a:lstStyle/>
          <a:p>
            <a:r>
              <a:rPr lang="cs-CZ" dirty="0"/>
              <a:t>Poskytovatelé služeb informační společnosti</a:t>
            </a:r>
          </a:p>
        </p:txBody>
      </p:sp>
      <p:sp>
        <p:nvSpPr>
          <p:cNvPr id="3" name="Zástupný symbol pro obsah 2">
            <a:extLst>
              <a:ext uri="{FF2B5EF4-FFF2-40B4-BE49-F238E27FC236}">
                <a16:creationId xmlns:a16="http://schemas.microsoft.com/office/drawing/2014/main" id="{1388F0B2-0DEA-8C4A-8026-EB1549C7729B}"/>
              </a:ext>
            </a:extLst>
          </p:cNvPr>
          <p:cNvSpPr>
            <a:spLocks noGrp="1"/>
          </p:cNvSpPr>
          <p:nvPr>
            <p:ph idx="1"/>
          </p:nvPr>
        </p:nvSpPr>
        <p:spPr/>
        <p:txBody>
          <a:bodyPr>
            <a:normAutofit fontScale="92500" lnSpcReduction="20000"/>
          </a:bodyPr>
          <a:lstStyle/>
          <a:p>
            <a:pPr marL="0" indent="0">
              <a:buNone/>
            </a:pPr>
            <a:r>
              <a:rPr lang="cs-CZ" dirty="0"/>
              <a:t>Jde o služby na kterých stojí transfer informací na internetu, např.:</a:t>
            </a:r>
          </a:p>
          <a:p>
            <a:r>
              <a:rPr lang="cs-CZ" dirty="0"/>
              <a:t>provozovatele síťové komunikační infrastruktury (fyzické i logické), </a:t>
            </a:r>
          </a:p>
          <a:p>
            <a:r>
              <a:rPr lang="cs-CZ" dirty="0"/>
              <a:t>provozovatele síťové asistenční infrastruktury, </a:t>
            </a:r>
          </a:p>
          <a:p>
            <a:r>
              <a:rPr lang="cs-CZ" dirty="0"/>
              <a:t>provozovatele </a:t>
            </a:r>
            <a:r>
              <a:rPr lang="cs-CZ" dirty="0" err="1"/>
              <a:t>hostingových</a:t>
            </a:r>
            <a:r>
              <a:rPr lang="cs-CZ" dirty="0"/>
              <a:t> služeb, služeb pro </a:t>
            </a:r>
            <a:r>
              <a:rPr lang="cs-CZ" dirty="0" err="1"/>
              <a:t>bloggery</a:t>
            </a:r>
            <a:r>
              <a:rPr lang="cs-CZ" dirty="0"/>
              <a:t> apod., </a:t>
            </a:r>
          </a:p>
          <a:p>
            <a:r>
              <a:rPr lang="cs-CZ" dirty="0"/>
              <a:t>provozovatele e-mailových služeb, </a:t>
            </a:r>
          </a:p>
          <a:p>
            <a:r>
              <a:rPr lang="cs-CZ" dirty="0"/>
              <a:t>sociální sítě</a:t>
            </a:r>
          </a:p>
          <a:p>
            <a:r>
              <a:rPr lang="cs-CZ" dirty="0"/>
              <a:t>vyhledávače, portály, </a:t>
            </a:r>
          </a:p>
          <a:p>
            <a:r>
              <a:rPr lang="cs-CZ" dirty="0"/>
              <a:t>diskuzní servery, diskuzní služby, </a:t>
            </a:r>
          </a:p>
          <a:p>
            <a:r>
              <a:rPr lang="cs-CZ" dirty="0"/>
              <a:t>zpravodajské servery, </a:t>
            </a:r>
          </a:p>
          <a:p>
            <a:r>
              <a:rPr lang="cs-CZ" dirty="0"/>
              <a:t>doménové autority. </a:t>
            </a:r>
          </a:p>
          <a:p>
            <a:pPr lvl="1"/>
            <a:endParaRPr lang="cs-CZ" dirty="0"/>
          </a:p>
        </p:txBody>
      </p:sp>
    </p:spTree>
    <p:extLst>
      <p:ext uri="{BB962C8B-B14F-4D97-AF65-F5344CB8AC3E}">
        <p14:creationId xmlns:p14="http://schemas.microsoft.com/office/powerpoint/2010/main" val="4811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9C79B-097C-8F47-A119-D4FF987D1649}"/>
              </a:ext>
            </a:extLst>
          </p:cNvPr>
          <p:cNvSpPr>
            <a:spLocks noGrp="1"/>
          </p:cNvSpPr>
          <p:nvPr>
            <p:ph type="title"/>
          </p:nvPr>
        </p:nvSpPr>
        <p:spPr/>
        <p:txBody>
          <a:bodyPr/>
          <a:lstStyle/>
          <a:p>
            <a:r>
              <a:rPr lang="cs-CZ" dirty="0"/>
              <a:t>Omezení odpovědnosti (BEZPEČNÝ PŘÍSTAV)</a:t>
            </a:r>
          </a:p>
        </p:txBody>
      </p:sp>
      <p:sp>
        <p:nvSpPr>
          <p:cNvPr id="3" name="Zástupný symbol pro obsah 2">
            <a:extLst>
              <a:ext uri="{FF2B5EF4-FFF2-40B4-BE49-F238E27FC236}">
                <a16:creationId xmlns:a16="http://schemas.microsoft.com/office/drawing/2014/main" id="{B04135DC-C728-1E48-8E8E-421ED819AE06}"/>
              </a:ext>
            </a:extLst>
          </p:cNvPr>
          <p:cNvSpPr>
            <a:spLocks noGrp="1"/>
          </p:cNvSpPr>
          <p:nvPr>
            <p:ph idx="1"/>
          </p:nvPr>
        </p:nvSpPr>
        <p:spPr>
          <a:xfrm>
            <a:off x="838200" y="1295400"/>
            <a:ext cx="10515600" cy="5460999"/>
          </a:xfrm>
        </p:spPr>
        <p:txBody>
          <a:bodyPr>
            <a:normAutofit lnSpcReduction="10000"/>
          </a:bodyPr>
          <a:lstStyle/>
          <a:p>
            <a:r>
              <a:rPr lang="cs-CZ" dirty="0"/>
              <a:t>Východisko: Faktická nemožnost vše kontrolovat</a:t>
            </a:r>
          </a:p>
          <a:p>
            <a:r>
              <a:rPr lang="cs-CZ" dirty="0"/>
              <a:t>3 kategorie poskytovatelů dle zákona</a:t>
            </a:r>
          </a:p>
          <a:p>
            <a:pPr lvl="1"/>
            <a:r>
              <a:rPr lang="cs-CZ" u="sng" dirty="0"/>
              <a:t>Odpovědnost poskytovatele služby za obsah přenášených informací </a:t>
            </a:r>
            <a:r>
              <a:rPr lang="cs-CZ" dirty="0"/>
              <a:t> </a:t>
            </a:r>
          </a:p>
          <a:p>
            <a:pPr lvl="2"/>
            <a:r>
              <a:rPr lang="cs-CZ" dirty="0"/>
              <a:t>Nejmenší míra odpovědnosti. Poskytovatel neodpovídá za obsah informace, ledaže sám do přenosu zasáhne (iniciuje přenos, zvolí uživatele nebo informaci, příp. informaci změní). Do této kategorie můžeme zařadit provozovatele síťové infrastruktury. </a:t>
            </a:r>
          </a:p>
          <a:p>
            <a:pPr lvl="1"/>
            <a:r>
              <a:rPr lang="cs-CZ" u="sng" dirty="0"/>
              <a:t>Odpovědnost poskytovatele služby za obsah automaticky dočasně </a:t>
            </a:r>
            <a:r>
              <a:rPr lang="cs-CZ" u="sng" dirty="0" err="1"/>
              <a:t>meziukládaných</a:t>
            </a:r>
            <a:r>
              <a:rPr lang="cs-CZ" u="sng" dirty="0"/>
              <a:t> informací, tzv. ukládání do vyrovnávací paměti (</a:t>
            </a:r>
            <a:r>
              <a:rPr lang="cs-CZ" u="sng" dirty="0" err="1"/>
              <a:t>caching</a:t>
            </a:r>
            <a:r>
              <a:rPr lang="cs-CZ" u="sng" dirty="0"/>
              <a:t>) </a:t>
            </a:r>
          </a:p>
          <a:p>
            <a:pPr lvl="2"/>
            <a:r>
              <a:rPr lang="cs-CZ" dirty="0"/>
              <a:t>Také v tomto případě poskytovatel neodpovídá za obsah informací ledaže do přenosu sám zasáhne </a:t>
            </a:r>
          </a:p>
          <a:p>
            <a:pPr lvl="1"/>
            <a:r>
              <a:rPr lang="cs-CZ" u="sng" dirty="0"/>
              <a:t>Odpovědnost poskytovatele služby za ukládání obsahu informací poskytovaných uživatelem</a:t>
            </a:r>
          </a:p>
          <a:p>
            <a:pPr lvl="2"/>
            <a:r>
              <a:rPr lang="cs-CZ" dirty="0"/>
              <a:t>Poskytovatel odpovídá za obsah pouze tehdy, </a:t>
            </a:r>
          </a:p>
          <a:p>
            <a:pPr lvl="3"/>
            <a:r>
              <a:rPr lang="cs-CZ" dirty="0"/>
              <a:t>mohl-li vzhledem k předmětu své činnosti a okolnostem a povaze případu vědět, že obsah ukládaných informací nebo jednání uživatele jsou protiprávní,</a:t>
            </a:r>
          </a:p>
          <a:p>
            <a:pPr lvl="3"/>
            <a:r>
              <a:rPr lang="cs-CZ" dirty="0"/>
              <a:t>dozvěděl-li se prokazatelně o protiprávní povaze obsahu a neučinil veškeré kroky k odstranění</a:t>
            </a:r>
          </a:p>
          <a:p>
            <a:pPr lvl="1"/>
            <a:endParaRPr lang="cs-CZ" dirty="0"/>
          </a:p>
          <a:p>
            <a:pPr lvl="1"/>
            <a:endParaRPr lang="cs-CZ" dirty="0"/>
          </a:p>
          <a:p>
            <a:pPr lvl="1"/>
            <a:endParaRPr lang="cs-CZ" dirty="0"/>
          </a:p>
        </p:txBody>
      </p:sp>
    </p:spTree>
    <p:extLst>
      <p:ext uri="{BB962C8B-B14F-4D97-AF65-F5344CB8AC3E}">
        <p14:creationId xmlns:p14="http://schemas.microsoft.com/office/powerpoint/2010/main" val="352806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82873B-A34F-DD45-A815-63B13111994B}"/>
              </a:ext>
            </a:extLst>
          </p:cNvPr>
          <p:cNvSpPr>
            <a:spLocks noGrp="1"/>
          </p:cNvSpPr>
          <p:nvPr>
            <p:ph type="title"/>
          </p:nvPr>
        </p:nvSpPr>
        <p:spPr/>
        <p:txBody>
          <a:bodyPr/>
          <a:lstStyle/>
          <a:p>
            <a:r>
              <a:rPr lang="cs-CZ" dirty="0"/>
              <a:t>Neexistence obecné povinnosti dohlížet</a:t>
            </a:r>
          </a:p>
        </p:txBody>
      </p:sp>
      <p:sp>
        <p:nvSpPr>
          <p:cNvPr id="3" name="Zástupný symbol pro obsah 2">
            <a:extLst>
              <a:ext uri="{FF2B5EF4-FFF2-40B4-BE49-F238E27FC236}">
                <a16:creationId xmlns:a16="http://schemas.microsoft.com/office/drawing/2014/main" id="{93AC2487-DD48-3E4A-A26D-3B96089A9E6B}"/>
              </a:ext>
            </a:extLst>
          </p:cNvPr>
          <p:cNvSpPr>
            <a:spLocks noGrp="1"/>
          </p:cNvSpPr>
          <p:nvPr>
            <p:ph idx="1"/>
          </p:nvPr>
        </p:nvSpPr>
        <p:spPr/>
        <p:txBody>
          <a:bodyPr>
            <a:normAutofit fontScale="92500" lnSpcReduction="20000"/>
          </a:bodyPr>
          <a:lstStyle/>
          <a:p>
            <a:pPr marL="0" indent="0">
              <a:buNone/>
            </a:pPr>
            <a:r>
              <a:rPr lang="cs-CZ" dirty="0"/>
              <a:t>Poskytovatelé služeb nejsou povinni</a:t>
            </a:r>
            <a:br>
              <a:rPr lang="cs-CZ" dirty="0"/>
            </a:br>
            <a:r>
              <a:rPr lang="cs-CZ" dirty="0"/>
              <a:t>a) dohlížet na obsah jimi přenášených nebo ukládaných informací,</a:t>
            </a:r>
            <a:br>
              <a:rPr lang="cs-CZ" dirty="0"/>
            </a:br>
            <a:r>
              <a:rPr lang="cs-CZ" dirty="0"/>
              <a:t>b) aktivně vyhledávat skutečnosti a okolnosti poukazující na protiprávní obsah informace.</a:t>
            </a:r>
            <a:br>
              <a:rPr lang="cs-CZ" dirty="0"/>
            </a:br>
            <a:endParaRPr lang="cs-CZ" dirty="0"/>
          </a:p>
          <a:p>
            <a:pPr marL="0" indent="0">
              <a:buNone/>
            </a:pPr>
            <a:r>
              <a:rPr lang="cs-CZ" dirty="0"/>
              <a:t>POZOR pro autorské právo (v průběhu 2020 se má implementovat):</a:t>
            </a:r>
          </a:p>
          <a:p>
            <a:r>
              <a:rPr lang="cs-CZ" dirty="0"/>
              <a:t>Čl. 13 Směrnice o autorském právu na jednotném digitálním trhu</a:t>
            </a:r>
          </a:p>
          <a:p>
            <a:pPr lvl="1"/>
            <a:r>
              <a:rPr lang="cs-CZ" dirty="0"/>
              <a:t>Využít bezpečného přístavu mohou jen ti, kteří splní podmínku zavedení </a:t>
            </a:r>
            <a:r>
              <a:rPr lang="cs-CZ" b="1" i="1" dirty="0"/>
              <a:t>„účinných a přiměřených opatření“ na „zabránění dostupnosti konkrétních (nelicencovaných) děl identifikovaných držiteli práv“, který „urychleně“ jedná za účelem jejich odstranění a prokazuje, že „bylo vynaloženo co největší úsilí“ k zabránění „budoucí dostupnosti“.</a:t>
            </a:r>
          </a:p>
          <a:p>
            <a:pPr marL="0" indent="0">
              <a:buNone/>
            </a:pPr>
            <a:r>
              <a:rPr lang="cs-CZ" dirty="0"/>
              <a:t> </a:t>
            </a:r>
          </a:p>
        </p:txBody>
      </p:sp>
    </p:spTree>
    <p:extLst>
      <p:ext uri="{BB962C8B-B14F-4D97-AF65-F5344CB8AC3E}">
        <p14:creationId xmlns:p14="http://schemas.microsoft.com/office/powerpoint/2010/main" val="235044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D8A52A-606A-F64B-A214-959560A05DC6}"/>
              </a:ext>
            </a:extLst>
          </p:cNvPr>
          <p:cNvSpPr>
            <a:spLocks noGrp="1"/>
          </p:cNvSpPr>
          <p:nvPr>
            <p:ph type="title"/>
          </p:nvPr>
        </p:nvSpPr>
        <p:spPr/>
        <p:txBody>
          <a:bodyPr/>
          <a:lstStyle/>
          <a:p>
            <a:r>
              <a:rPr lang="cs-CZ" dirty="0"/>
              <a:t>Regulace reklamy</a:t>
            </a:r>
          </a:p>
        </p:txBody>
      </p:sp>
      <p:sp>
        <p:nvSpPr>
          <p:cNvPr id="3" name="Zástupný symbol pro obsah 2">
            <a:extLst>
              <a:ext uri="{FF2B5EF4-FFF2-40B4-BE49-F238E27FC236}">
                <a16:creationId xmlns:a16="http://schemas.microsoft.com/office/drawing/2014/main" id="{E965BD16-974B-8541-841E-A627A5ECD430}"/>
              </a:ext>
            </a:extLst>
          </p:cNvPr>
          <p:cNvSpPr>
            <a:spLocks noGrp="1"/>
          </p:cNvSpPr>
          <p:nvPr>
            <p:ph idx="1"/>
          </p:nvPr>
        </p:nvSpPr>
        <p:spPr/>
        <p:txBody>
          <a:bodyPr>
            <a:normAutofit/>
          </a:bodyPr>
          <a:lstStyle/>
          <a:p>
            <a:pPr marL="914400" lvl="1" indent="-457200">
              <a:lnSpc>
                <a:spcPct val="100000"/>
              </a:lnSpc>
              <a:buFont typeface="+mj-lt"/>
              <a:buAutoNum type="arabicPeriod"/>
            </a:pPr>
            <a:r>
              <a:rPr lang="cs-CZ" dirty="0"/>
              <a:t>Veřejnoprávní regulace </a:t>
            </a:r>
          </a:p>
          <a:p>
            <a:pPr marL="1371600" lvl="2" indent="-457200">
              <a:lnSpc>
                <a:spcPct val="100000"/>
              </a:lnSpc>
              <a:buFont typeface="+mj-lt"/>
              <a:buAutoNum type="alphaLcParenR"/>
            </a:pPr>
            <a:r>
              <a:rPr lang="cs-CZ" dirty="0"/>
              <a:t>Zákon č. 40/1995 Sb., o regulaci reklamy </a:t>
            </a:r>
          </a:p>
          <a:p>
            <a:pPr marL="1371600" lvl="2" indent="-457200">
              <a:lnSpc>
                <a:spcPct val="100000"/>
              </a:lnSpc>
              <a:buFont typeface="+mj-lt"/>
              <a:buAutoNum type="alphaLcParenR"/>
            </a:pPr>
            <a:r>
              <a:rPr lang="cs-CZ" dirty="0"/>
              <a:t>Zákon č. 46/2000 Sb., tiskový zákon </a:t>
            </a:r>
          </a:p>
          <a:p>
            <a:pPr marL="1371600" lvl="2" indent="-457200">
              <a:lnSpc>
                <a:spcPct val="100000"/>
              </a:lnSpc>
              <a:buFont typeface="+mj-lt"/>
              <a:buAutoNum type="alphaLcParenR"/>
            </a:pPr>
            <a:r>
              <a:rPr lang="cs-CZ" dirty="0"/>
              <a:t>Zákon č. 231/2001 Sb., o provozování rozhlasového a televizního vysílání</a:t>
            </a:r>
          </a:p>
          <a:p>
            <a:pPr marL="914400" lvl="1" indent="-457200">
              <a:lnSpc>
                <a:spcPct val="100000"/>
              </a:lnSpc>
              <a:buFont typeface="+mj-lt"/>
              <a:buAutoNum type="arabicPeriod"/>
            </a:pPr>
            <a:r>
              <a:rPr lang="cs-CZ" dirty="0"/>
              <a:t>Soukromoprávní regulace</a:t>
            </a:r>
          </a:p>
          <a:p>
            <a:pPr marL="1371600" lvl="2" indent="-457200">
              <a:lnSpc>
                <a:spcPct val="100000"/>
              </a:lnSpc>
              <a:buFont typeface="+mj-lt"/>
              <a:buAutoNum type="alphaLcParenR"/>
            </a:pPr>
            <a:r>
              <a:rPr lang="cs-CZ" dirty="0"/>
              <a:t>Zákon č. 89/2012 Sb., občanský zákoník (nekalá soutěž) </a:t>
            </a:r>
          </a:p>
          <a:p>
            <a:pPr marL="1371600" lvl="2" indent="-457200">
              <a:lnSpc>
                <a:spcPct val="100000"/>
              </a:lnSpc>
              <a:buFont typeface="+mj-lt"/>
              <a:buAutoNum type="alphaLcParenR"/>
            </a:pPr>
            <a:r>
              <a:rPr lang="cs-CZ" dirty="0"/>
              <a:t>Zákon č. 634/1992 Sb., o ochraně spotřebitele </a:t>
            </a:r>
          </a:p>
          <a:p>
            <a:pPr marL="914400" lvl="1" indent="-457200">
              <a:lnSpc>
                <a:spcPct val="100000"/>
              </a:lnSpc>
              <a:buFont typeface="+mj-lt"/>
              <a:buAutoNum type="arabicPeriod"/>
            </a:pPr>
            <a:r>
              <a:rPr lang="cs-CZ" dirty="0"/>
              <a:t>Samoregulace reklamy – činnost Rady pro reklamu</a:t>
            </a:r>
          </a:p>
          <a:p>
            <a:pPr lvl="2">
              <a:lnSpc>
                <a:spcPct val="100000"/>
              </a:lnSpc>
            </a:pPr>
            <a:r>
              <a:rPr lang="cs-CZ" dirty="0"/>
              <a:t>Nevydává závazná rozhodnutí ani pokuty, ale doporučení</a:t>
            </a:r>
          </a:p>
          <a:p>
            <a:pPr lvl="2">
              <a:lnSpc>
                <a:spcPct val="100000"/>
              </a:lnSpc>
            </a:pPr>
            <a:r>
              <a:rPr lang="cs-CZ" dirty="0"/>
              <a:t>Může dát podnět Živnostenskému úřadu</a:t>
            </a:r>
          </a:p>
          <a:p>
            <a:pPr lvl="2">
              <a:lnSpc>
                <a:spcPct val="100000"/>
              </a:lnSpc>
            </a:pPr>
            <a:r>
              <a:rPr lang="cs-CZ" dirty="0"/>
              <a:t>Kodex reklamy</a:t>
            </a:r>
          </a:p>
        </p:txBody>
      </p:sp>
    </p:spTree>
    <p:extLst>
      <p:ext uri="{BB962C8B-B14F-4D97-AF65-F5344CB8AC3E}">
        <p14:creationId xmlns:p14="http://schemas.microsoft.com/office/powerpoint/2010/main" val="19739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6D648-7148-924C-B30A-6100D2D3900E}"/>
              </a:ext>
            </a:extLst>
          </p:cNvPr>
          <p:cNvSpPr>
            <a:spLocks noGrp="1"/>
          </p:cNvSpPr>
          <p:nvPr>
            <p:ph type="title"/>
          </p:nvPr>
        </p:nvSpPr>
        <p:spPr/>
        <p:txBody>
          <a:bodyPr/>
          <a:lstStyle/>
          <a:p>
            <a:r>
              <a:rPr lang="cs-CZ" dirty="0"/>
              <a:t>Definice v § 1/2 zákona o regulaci reklamy</a:t>
            </a:r>
          </a:p>
        </p:txBody>
      </p:sp>
      <p:sp>
        <p:nvSpPr>
          <p:cNvPr id="3" name="Zástupný symbol pro obsah 2">
            <a:extLst>
              <a:ext uri="{FF2B5EF4-FFF2-40B4-BE49-F238E27FC236}">
                <a16:creationId xmlns:a16="http://schemas.microsoft.com/office/drawing/2014/main" id="{E8025013-0848-BC49-8161-BDB836416B11}"/>
              </a:ext>
            </a:extLst>
          </p:cNvPr>
          <p:cNvSpPr>
            <a:spLocks noGrp="1"/>
          </p:cNvSpPr>
          <p:nvPr>
            <p:ph idx="1"/>
          </p:nvPr>
        </p:nvSpPr>
        <p:spPr/>
        <p:txBody>
          <a:bodyPr/>
          <a:lstStyle/>
          <a:p>
            <a:r>
              <a:rPr lang="cs-CZ" b="1" i="1" dirty="0"/>
              <a:t>Reklamou </a:t>
            </a:r>
            <a:r>
              <a:rPr lang="cs-CZ" dirty="0"/>
              <a:t>se rozumí oznámení, předvedení či jiná prezentace šířené zejména </a:t>
            </a:r>
            <a:r>
              <a:rPr lang="cs-CZ" u="sng" dirty="0"/>
              <a:t>komunikačními médii</a:t>
            </a:r>
            <a:r>
              <a:rPr lang="cs-CZ" dirty="0"/>
              <a:t>, mající za cíl podporu podnikatelské činnosti, zejména podporu spotřeby nebo prodeje zboží, výstavby, pronájmu nebo prodeje nemovitostí, prodeje nebo využití práv nebo závazků, podporu poskytování služeb, propagaci ochranné známky. </a:t>
            </a:r>
          </a:p>
          <a:p>
            <a:pPr lvl="1"/>
            <a:r>
              <a:rPr lang="cs-CZ" b="1" i="1" dirty="0"/>
              <a:t>Komunikační média</a:t>
            </a:r>
          </a:p>
          <a:p>
            <a:pPr lvl="2"/>
            <a:r>
              <a:rPr lang="cs-CZ" dirty="0"/>
              <a:t>tradiční prostředky umožňující přenášení reklamy, zejména periodický tisk a neperiodické publikace, rozhlasové a televizní vysílání, audiovizuální mediální služby na vyžádání, audiovizuální produkce, nosiče audiovizuálních děl, plakáty a letáky</a:t>
            </a:r>
          </a:p>
          <a:p>
            <a:pPr lvl="2"/>
            <a:r>
              <a:rPr lang="cs-CZ" dirty="0"/>
              <a:t>počítačové sítě, resp. internet. </a:t>
            </a:r>
          </a:p>
          <a:p>
            <a:pPr lvl="1"/>
            <a:endParaRPr lang="cs-CZ" dirty="0"/>
          </a:p>
        </p:txBody>
      </p:sp>
    </p:spTree>
    <p:extLst>
      <p:ext uri="{BB962C8B-B14F-4D97-AF65-F5344CB8AC3E}">
        <p14:creationId xmlns:p14="http://schemas.microsoft.com/office/powerpoint/2010/main" val="44538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F8E43-0C16-A54D-83AB-FB4FBD24BC9E}"/>
              </a:ext>
            </a:extLst>
          </p:cNvPr>
          <p:cNvSpPr>
            <a:spLocks noGrp="1"/>
          </p:cNvSpPr>
          <p:nvPr>
            <p:ph type="title"/>
          </p:nvPr>
        </p:nvSpPr>
        <p:spPr/>
        <p:txBody>
          <a:bodyPr/>
          <a:lstStyle/>
          <a:p>
            <a:r>
              <a:rPr lang="cs-CZ" dirty="0"/>
              <a:t>Zakázaná reklama</a:t>
            </a:r>
          </a:p>
        </p:txBody>
      </p:sp>
      <p:sp>
        <p:nvSpPr>
          <p:cNvPr id="3" name="Zástupný symbol pro obsah 2">
            <a:extLst>
              <a:ext uri="{FF2B5EF4-FFF2-40B4-BE49-F238E27FC236}">
                <a16:creationId xmlns:a16="http://schemas.microsoft.com/office/drawing/2014/main" id="{D04836D6-2362-C141-B65A-C7E4779AF129}"/>
              </a:ext>
            </a:extLst>
          </p:cNvPr>
          <p:cNvSpPr>
            <a:spLocks noGrp="1"/>
          </p:cNvSpPr>
          <p:nvPr>
            <p:ph idx="1"/>
          </p:nvPr>
        </p:nvSpPr>
        <p:spPr/>
        <p:txBody>
          <a:bodyPr>
            <a:normAutofit fontScale="85000" lnSpcReduction="20000"/>
          </a:bodyPr>
          <a:lstStyle/>
          <a:p>
            <a:r>
              <a:rPr lang="cs-CZ" dirty="0"/>
              <a:t>reklama zboží, služeb nebo jiných výkonů či hodnot, jejichž prodej, poskytování nebo šíření je v </a:t>
            </a:r>
            <a:r>
              <a:rPr lang="cs-CZ" b="1" i="1" dirty="0"/>
              <a:t>rozporu s právními předpisy </a:t>
            </a:r>
            <a:r>
              <a:rPr lang="cs-CZ" dirty="0"/>
              <a:t>(například prodej drog), </a:t>
            </a:r>
          </a:p>
          <a:p>
            <a:r>
              <a:rPr lang="cs-CZ" dirty="0"/>
              <a:t>reklama založená na </a:t>
            </a:r>
            <a:r>
              <a:rPr lang="cs-CZ" b="1" i="1" dirty="0"/>
              <a:t>podprahovém vnímání</a:t>
            </a:r>
            <a:r>
              <a:rPr lang="cs-CZ" dirty="0"/>
              <a:t>. Takovou reklamou se rozumí reklama, která by měla vliv na podvědomí fyzické osoby, aniž by ji tato osoba vědomě vnímala, </a:t>
            </a:r>
          </a:p>
          <a:p>
            <a:r>
              <a:rPr lang="cs-CZ" dirty="0"/>
              <a:t>reklama, která je </a:t>
            </a:r>
            <a:r>
              <a:rPr lang="cs-CZ" b="1" i="1" dirty="0"/>
              <a:t>nekalou obchodní praktikou </a:t>
            </a:r>
            <a:r>
              <a:rPr lang="cs-CZ" dirty="0"/>
              <a:t>podle zákona o ochraně spotřebitele, </a:t>
            </a:r>
          </a:p>
          <a:p>
            <a:r>
              <a:rPr lang="cs-CZ" dirty="0"/>
              <a:t>reklama </a:t>
            </a:r>
            <a:r>
              <a:rPr lang="cs-CZ" b="1" i="1" dirty="0"/>
              <a:t>skrytá</a:t>
            </a:r>
            <a:r>
              <a:rPr lang="cs-CZ" dirty="0"/>
              <a:t>. Takovou reklamou se pro účely tohoto zákona rozumí reklama, u níž je obtížné rozlišit, že se jedná o reklamu, zejména proto, že není jako reklama označena, </a:t>
            </a:r>
          </a:p>
          <a:p>
            <a:r>
              <a:rPr lang="cs-CZ" dirty="0"/>
              <a:t>šíření </a:t>
            </a:r>
            <a:r>
              <a:rPr lang="cs-CZ" b="1" i="1" dirty="0"/>
              <a:t>nevyžádané reklamy</a:t>
            </a:r>
            <a:r>
              <a:rPr lang="cs-CZ" dirty="0"/>
              <a:t>, pokud vede k výdajům adresáta nebo pokud adresáta obtěžuje 	</a:t>
            </a:r>
          </a:p>
          <a:p>
            <a:pPr lvl="1"/>
            <a:r>
              <a:rPr lang="cs-CZ" dirty="0"/>
              <a:t>na šíření reklamy internetem a jeho omezení se vztahuje zákon č. 480/2004 Sb., o některých službách informačních technologií</a:t>
            </a:r>
          </a:p>
          <a:p>
            <a:endParaRPr lang="cs-CZ" dirty="0"/>
          </a:p>
        </p:txBody>
      </p:sp>
    </p:spTree>
    <p:extLst>
      <p:ext uri="{BB962C8B-B14F-4D97-AF65-F5344CB8AC3E}">
        <p14:creationId xmlns:p14="http://schemas.microsoft.com/office/powerpoint/2010/main" val="73641805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3509</Words>
  <Application>Microsoft Macintosh PowerPoint</Application>
  <PresentationFormat>Širokoúhlá obrazovka</PresentationFormat>
  <Paragraphs>286</Paragraphs>
  <Slides>36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Calibri Light</vt:lpstr>
      <vt:lpstr>Motiv Office</vt:lpstr>
      <vt:lpstr>Internetové právo</vt:lpstr>
      <vt:lpstr>Právní úprava služeb informační společnosti</vt:lpstr>
      <vt:lpstr>Služba informační společnosti</vt:lpstr>
      <vt:lpstr>Poskytovatelé služeb informační společnosti</vt:lpstr>
      <vt:lpstr>Omezení odpovědnosti (BEZPEČNÝ PŘÍSTAV)</vt:lpstr>
      <vt:lpstr>Neexistence obecné povinnosti dohlížet</vt:lpstr>
      <vt:lpstr>Regulace reklamy</vt:lpstr>
      <vt:lpstr>Definice v § 1/2 zákona o regulaci reklamy</vt:lpstr>
      <vt:lpstr>Zakázaná reklama</vt:lpstr>
      <vt:lpstr>Obecné zákazy</vt:lpstr>
      <vt:lpstr>Zvláštní pravidla</vt:lpstr>
      <vt:lpstr>Reklama ve skutkových podstatách nekalé soutěže (§ 2976 a násl. ObčZ)</vt:lpstr>
      <vt:lpstr>Vztah mezi generální klauzulí a skutkovými podstatami </vt:lpstr>
      <vt:lpstr>Klamavá reklama § 2977</vt:lpstr>
      <vt:lpstr>Prezentace aplikace PowerPoint</vt:lpstr>
      <vt:lpstr>Průměrný spotřebitel</vt:lpstr>
      <vt:lpstr>Prezentace aplikace PowerPoint</vt:lpstr>
      <vt:lpstr>Srovnávací reklama § 2980</vt:lpstr>
      <vt:lpstr>Podmínky přípustnosti</vt:lpstr>
      <vt:lpstr>Příklad  srovnávací reklamy</vt:lpstr>
      <vt:lpstr>Rozhodnutí: Reklama před vstupem na trh</vt:lpstr>
      <vt:lpstr>Klamavé označení zboží a služeb §2978 </vt:lpstr>
      <vt:lpstr>Prezentace aplikace PowerPoint</vt:lpstr>
      <vt:lpstr>neoprávněně využívali předpon "BIO" či "EKO"</vt:lpstr>
      <vt:lpstr>Zákon o ochraně spotřebitele</vt:lpstr>
      <vt:lpstr>Formy internetové reklamy</vt:lpstr>
      <vt:lpstr>Protiprávní formy internetové reklamy</vt:lpstr>
      <vt:lpstr>Meta-tagging</vt:lpstr>
      <vt:lpstr>Soudní rozhodnutí</vt:lpstr>
      <vt:lpstr>Klíčová slova – key words</vt:lpstr>
      <vt:lpstr>Soudní rozhodnutí</vt:lpstr>
      <vt:lpstr>Reakce internetových vyhledávačů</vt:lpstr>
      <vt:lpstr>SPAM</vt:lpstr>
      <vt:lpstr>Základní zásada</vt:lpstr>
      <vt:lpstr>Zákaz</vt:lpstr>
      <vt:lpstr>Sankce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Gongol</dc:creator>
  <cp:lastModifiedBy>Tomáš Gongol</cp:lastModifiedBy>
  <cp:revision>11</cp:revision>
  <dcterms:created xsi:type="dcterms:W3CDTF">2018-11-07T15:21:35Z</dcterms:created>
  <dcterms:modified xsi:type="dcterms:W3CDTF">2020-11-05T07:06:20Z</dcterms:modified>
</cp:coreProperties>
</file>