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8" r:id="rId3"/>
    <p:sldId id="263" r:id="rId4"/>
    <p:sldId id="286" r:id="rId5"/>
    <p:sldId id="288" r:id="rId6"/>
    <p:sldId id="289" r:id="rId7"/>
    <p:sldId id="291" r:id="rId8"/>
    <p:sldId id="29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9" r:id="rId23"/>
    <p:sldId id="305" r:id="rId24"/>
    <p:sldId id="306" r:id="rId25"/>
    <p:sldId id="307" r:id="rId26"/>
    <p:sldId id="308" r:id="rId27"/>
    <p:sldId id="310" r:id="rId28"/>
    <p:sldId id="311" r:id="rId29"/>
    <p:sldId id="312" r:id="rId30"/>
    <p:sldId id="313" r:id="rId31"/>
    <p:sldId id="314" r:id="rId32"/>
    <p:sldId id="315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64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751672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Kvantifikátory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1)  obecný (univerzální) kvantifikátor   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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  2)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existenční (malý) kvantifikátor    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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Číselné množiny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N, Z, R, Q, I, C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Součtová a součinová symbolika</a:t>
            </a: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1)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2)  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697392"/>
              </p:ext>
            </p:extLst>
          </p:nvPr>
        </p:nvGraphicFramePr>
        <p:xfrm>
          <a:off x="2110153" y="4407877"/>
          <a:ext cx="2857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Rovnice" r:id="rId4" imgW="2857500" imgH="723900" progId="Equation.3">
                  <p:embed/>
                </p:oleObj>
              </mc:Choice>
              <mc:Fallback>
                <p:oleObj name="Rovnice" r:id="rId4" imgW="2857500" imgH="723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153" y="4407877"/>
                        <a:ext cx="28575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353660"/>
              </p:ext>
            </p:extLst>
          </p:nvPr>
        </p:nvGraphicFramePr>
        <p:xfrm>
          <a:off x="2151185" y="5435600"/>
          <a:ext cx="2133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Rovnice" r:id="rId6" imgW="2133600" imgH="736600" progId="Equation.3">
                  <p:embed/>
                </p:oleObj>
              </mc:Choice>
              <mc:Fallback>
                <p:oleObj name="Rovnice" r:id="rId6" imgW="2133600" imgH="736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185" y="5435600"/>
                        <a:ext cx="2133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87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Vypočtěte: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a)  </a:t>
            </a:r>
            <a:endParaRPr lang="cs-CZ" sz="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  </a:t>
            </a: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b) 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322" y="2112475"/>
            <a:ext cx="914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22" y="3627682"/>
            <a:ext cx="876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303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4781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37" y="2117115"/>
            <a:ext cx="57594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15" y="3287101"/>
            <a:ext cx="6611816" cy="31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29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54" y="703263"/>
            <a:ext cx="7932371" cy="58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170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62" y="703189"/>
            <a:ext cx="7913076" cy="5779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1007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36" y="2176584"/>
            <a:ext cx="5759450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33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6709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99" y="1877890"/>
            <a:ext cx="6302864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618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1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67" y="2382838"/>
            <a:ext cx="5759450" cy="182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6680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368" y="1097084"/>
            <a:ext cx="7913077" cy="520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446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209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Maticový počet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840522"/>
            <a:ext cx="6553199" cy="454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71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/>
              <a:t>KVANTITATIVnÍ</a:t>
            </a:r>
            <a:r>
              <a:rPr lang="cs-CZ" sz="5800" b="1" cap="all" dirty="0"/>
              <a:t>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METODY V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 EKONOMICKÉ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1.přednáška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37279" y="2603718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seznámit se s sylabem předmětu a s podmínkami absolvování předmětu.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Téma: a) operace s množinami,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 b) maticový počet.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03189"/>
            <a:ext cx="8170985" cy="5767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095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960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79" y="1870075"/>
            <a:ext cx="7011090" cy="351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898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85031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(rovnost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15527"/>
            <a:ext cx="6560771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353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388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(sčítání, násobení)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8" y="2074252"/>
            <a:ext cx="5759450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060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21615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(násobení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352" y="2128471"/>
            <a:ext cx="575945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806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4506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(násobení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28" y="2243748"/>
            <a:ext cx="5759450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516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724309" y="449337"/>
            <a:ext cx="9439599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Operace s maticemi (transponovaná matice)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752" y="2153505"/>
            <a:ext cx="5759450" cy="407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873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03677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Hodnost matice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414" y="2188796"/>
            <a:ext cx="659594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2575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919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Řádkové elementární úpravy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306" y="2069734"/>
            <a:ext cx="7182094" cy="417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00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Určete hodnosti matic: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44" y="2125663"/>
            <a:ext cx="575945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67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Vyučující předmětu: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1410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Vyučující předmětu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Termín průběžného testu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Povinná docházka na seminářích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Termíny zkoušek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00934" y="3876891"/>
            <a:ext cx="4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Mgr. Radmila Krkošková, Ph.D.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538" y="1019909"/>
            <a:ext cx="7479324" cy="535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594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27123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90" y="2207481"/>
            <a:ext cx="575945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55334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14754" y="274187"/>
            <a:ext cx="91381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Maticové rovnice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444" y="2141660"/>
            <a:ext cx="5759450" cy="315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815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3370" y="365125"/>
            <a:ext cx="916158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Závěr přednášky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r>
              <a:rPr lang="cs-CZ" sz="4800" b="1" dirty="0"/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Vyučující předmětu: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Ing. Lucie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/>
              </a:rPr>
              <a:t>Waleczek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/>
              </a:rPr>
              <a:t>Zotyková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Hodnocení předmětu: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Průběžný test:  7. výukový týden (30 bodů)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    31. 10. 2022 – VS, 10.35h v rámci přednášky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 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6600FF"/>
                </a:solidFill>
                <a:latin typeface="Times New Roman"/>
              </a:rPr>
              <a:t>Opravný test:  v termínech zkoušek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  Pokud píšete opravný test, počítá se výsledek opravného testu !!!!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Zkouška:  70 bodů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39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Zkouška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Termíny zkoušek viz. plán přednášek. Na zkoušku se zapisujete do IS.</a:t>
            </a:r>
          </a:p>
          <a:p>
            <a:endParaRPr lang="cs-CZ" altLang="cs-CZ" sz="3200" dirty="0"/>
          </a:p>
          <a:p>
            <a:r>
              <a:rPr lang="cs-CZ" altLang="cs-CZ" sz="3200" dirty="0"/>
              <a:t>Máte 3 pokusy!!!!!</a:t>
            </a:r>
          </a:p>
          <a:p>
            <a:endParaRPr lang="cs-CZ" altLang="cs-CZ" sz="3200" dirty="0"/>
          </a:p>
          <a:p>
            <a:r>
              <a:rPr lang="cs-CZ" altLang="cs-CZ" sz="3200" dirty="0"/>
              <a:t>Body z průběžného testu a ze zkoušky se sčítají. Musíte mít v součtu aspoň 60bodů (známka E(3)).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08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Bodové hodnocení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90 - 100 bodů =  A </a:t>
            </a:r>
          </a:p>
          <a:p>
            <a:r>
              <a:rPr lang="cs-CZ" altLang="cs-CZ" sz="3200" dirty="0"/>
              <a:t>80 - 89 bodů   =  B</a:t>
            </a:r>
          </a:p>
          <a:p>
            <a:r>
              <a:rPr lang="cs-CZ" altLang="cs-CZ" sz="3200" dirty="0"/>
              <a:t>70 - 79 bodů   =  C</a:t>
            </a:r>
          </a:p>
          <a:p>
            <a:r>
              <a:rPr lang="cs-CZ" altLang="cs-CZ" sz="3200" dirty="0"/>
              <a:t>65 – 69 bodů   =  D</a:t>
            </a:r>
          </a:p>
          <a:p>
            <a:r>
              <a:rPr lang="cs-CZ" altLang="cs-CZ" sz="3200" dirty="0"/>
              <a:t>60 – 64 bodů   =  E</a:t>
            </a:r>
          </a:p>
          <a:p>
            <a:r>
              <a:rPr lang="cs-CZ" altLang="cs-CZ" sz="3200" dirty="0"/>
              <a:t>  </a:t>
            </a:r>
            <a:r>
              <a:rPr lang="cs-CZ" altLang="cs-CZ" sz="3200" b="1" dirty="0">
                <a:solidFill>
                  <a:srgbClr val="CC0066"/>
                </a:solidFill>
              </a:rPr>
              <a:t>0  - 59 bodů   = F (nevyhověl)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09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Docházka na seminářích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3200" dirty="0"/>
              <a:t>Podmínkou připuštění ke zkoušce je účast </a:t>
            </a:r>
          </a:p>
          <a:p>
            <a:pPr algn="ctr">
              <a:buFontTx/>
              <a:buNone/>
            </a:pPr>
            <a:r>
              <a:rPr lang="cs-CZ" altLang="cs-CZ" sz="3200" dirty="0"/>
              <a:t>seminářích v rozsahu 70%</a:t>
            </a:r>
          </a:p>
          <a:p>
            <a:pPr algn="ctr">
              <a:buFontTx/>
              <a:buNone/>
            </a:pPr>
            <a:r>
              <a:rPr lang="cs-CZ" altLang="cs-CZ" sz="3200" dirty="0"/>
              <a:t>(8xANO, 4xNE).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78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Logické operace a logické spojky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791513"/>
              </p:ext>
            </p:extLst>
          </p:nvPr>
        </p:nvGraphicFramePr>
        <p:xfrm>
          <a:off x="1187450" y="2362200"/>
          <a:ext cx="6621463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dokument" r:id="rId4" imgW="6214872" imgH="4885944" progId="Word.Document.8">
                  <p:embed/>
                </p:oleObj>
              </mc:Choice>
              <mc:Fallback>
                <p:oleObj name="dokument" r:id="rId4" imgW="6214872" imgH="4885944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362200"/>
                        <a:ext cx="6621463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798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405</Words>
  <Application>Microsoft Office PowerPoint</Application>
  <PresentationFormat>Širokoúhlá obrazovka</PresentationFormat>
  <Paragraphs>101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Symbol</vt:lpstr>
      <vt:lpstr>Times New Roman</vt:lpstr>
      <vt:lpstr>Motiv Office</vt:lpstr>
      <vt:lpstr>dokument</vt:lpstr>
      <vt:lpstr>Rovnice</vt:lpstr>
      <vt:lpstr>Název prezentace</vt:lpstr>
      <vt:lpstr>Prezentace aplikace PowerPoint</vt:lpstr>
      <vt:lpstr>Prezentace aplikace PowerPoint</vt:lpstr>
      <vt:lpstr>Vyučující předmětu:</vt:lpstr>
      <vt:lpstr>Hodnocení předmětu:</vt:lpstr>
      <vt:lpstr>Zkouška</vt:lpstr>
      <vt:lpstr>Bodové hodnocení předmětu</vt:lpstr>
      <vt:lpstr>Docházka na seminářích</vt:lpstr>
      <vt:lpstr>Logické operace a logické spojky</vt:lpstr>
      <vt:lpstr>Prezentace aplikace PowerPoint</vt:lpstr>
      <vt:lpstr>Vypočtěte:</vt:lpstr>
      <vt:lpstr>Operace s množinami</vt:lpstr>
      <vt:lpstr>Prezentace aplikace PowerPoint</vt:lpstr>
      <vt:lpstr>Prezentace aplikace PowerPoint</vt:lpstr>
      <vt:lpstr>Operace s množinami</vt:lpstr>
      <vt:lpstr>Operace s množinami</vt:lpstr>
      <vt:lpstr>Operace s množinami</vt:lpstr>
      <vt:lpstr>Prezentace aplikace PowerPoint</vt:lpstr>
      <vt:lpstr>Maticový počet</vt:lpstr>
      <vt:lpstr>Prezentace aplikace PowerPoint</vt:lpstr>
      <vt:lpstr>Operace s maticemi</vt:lpstr>
      <vt:lpstr>Operace s maticemi (rovnost matic)</vt:lpstr>
      <vt:lpstr>Operace s maticemi (sčítání, násobení)</vt:lpstr>
      <vt:lpstr>Operace s maticemi (násobení matic)</vt:lpstr>
      <vt:lpstr>Operace s maticemi (násobení matic)</vt:lpstr>
      <vt:lpstr>Operace s maticemi (transponovaná matice)</vt:lpstr>
      <vt:lpstr>Hodnost matice</vt:lpstr>
      <vt:lpstr>Řádkové elementární úpravy</vt:lpstr>
      <vt:lpstr>Určete hodnosti matic:</vt:lpstr>
      <vt:lpstr>Prezentace aplikace PowerPoint</vt:lpstr>
      <vt:lpstr>Příklad</vt:lpstr>
      <vt:lpstr>Maticové rovnice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Radmila Krkošková</cp:lastModifiedBy>
  <cp:revision>99</cp:revision>
  <dcterms:created xsi:type="dcterms:W3CDTF">2016-11-25T20:36:16Z</dcterms:created>
  <dcterms:modified xsi:type="dcterms:W3CDTF">2022-09-07T12:48:05Z</dcterms:modified>
</cp:coreProperties>
</file>