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65" r:id="rId5"/>
    <p:sldId id="258" r:id="rId6"/>
    <p:sldId id="268" r:id="rId7"/>
    <p:sldId id="267" r:id="rId8"/>
    <p:sldId id="269" r:id="rId9"/>
    <p:sldId id="270" r:id="rId10"/>
    <p:sldId id="264" r:id="rId11"/>
    <p:sldId id="262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71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01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72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258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482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VjiyFiZAcOonpQ6hpAq4WtoeJzyyR_Lc/edit?usp=sharing&amp;ouid=110487410487924669432&amp;rtpof=true&amp;sd=tru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aktuality/7/74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opf/cz/trainehote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 cestovním ruchu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INMBPSCR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is.slu.cz/auth/el/opf/zima2022/INMBPSCR/um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</a:t>
            </a: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13:00-14:30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průběžného testu i zkoušky.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14:45–15:30 B308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seminář // 90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15:35–17:10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B308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 a samostatnou práci studentů/prezentaci seminární práce.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Základní pojmy z teorie systémů a teorie informací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 Informace. Systém. Informační systém (IS). Prvky systému. Vazby. Obecné a kontextové charakteristiky. Nástroje a metody tvorby, distribuce a prezentace informací. Příprava informačních a propagačních materiálů. Vyhledávání informací. Informační centra. Internet.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Zákaznické prostředí a zákaznicky orientované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systémů v gastronomii, hotelnictví a turismu. Potřeby a požadavky zákazníků. Klasifikace a charakteristika objektů a služeb v gastronomii, hotelnictví a turismu.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Architektury a specifika IS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IS. Objekty a datové a informační toky. Využití IS v gastronomii, hotelnictví a turismu - informační centra, hotely, stravovací zařízení, cestovní agentury, letecké společnosti, dopravní společnosti.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Rezervační a poptávkové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využití rezervačních a poptávkových systémů. Technologie rezervačních a poptávkových systémů. Charakteristika vybraných systémů - Amadeus, Galileo,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Mevris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Wordspan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apod.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Systémy pro podporu řízení a provozu ubytovacích a stravovacích zařízení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kvality a jejího významu v gastronomii a cateringu. Definice faktorů ovlivňujících úroveň poskytovaných služeb. Mezinárodní systémy/standardy kvality služeb v oblasti cestovního ruchu. Analýza současného stavu kvality služeb v ČR. Možnosti zavedení systému kvality v ČR. Softwarová podpora. Moduly systémů. EET.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Geografické informační systémy (GIS)</a:t>
            </a:r>
          </a:p>
          <a:p>
            <a:pPr marL="0" indent="0">
              <a:buNone/>
            </a:pP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Geoobjekty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Geodata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Mapy. Plánování tras. Mobilní komunikační zařízení. GPS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navigace. On-line GIS. Využití GIS v cestovním ruchu.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Projekty na informační podporu činností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analýzy. Návrh architektury. Implementace. Evaluace. Zvýšení hodnoty služeb.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Vývojové trendy v oblasti využití IS/ICT v cestovním ruchu a turismu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Virtuální cestovní ruch. Turistické informační portály. Mobilní aplikace. Online dopravní situace, předpověď počasí, webkamery. Sociální sítě. Vzájemné sdílení zkušeností. Rychle se rozvíjející služby využívají IS/ICT v oblastech ubytování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Airbnb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CouchSurfing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dopravy (Uber,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Liftago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Taxify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7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během výukové části semestru přes IS SLU –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Seminární práce formou prezentace schváleného tématu na semináři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mezinárodního projektu -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online zkouška na univerzitě přes IS SLU –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bude možné vyplnit pouze jednou kdykoliv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do 13. 11. 2022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test si projděte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6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20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Průběžný online test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6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docs.google.com/spreadsheets/d/1VjiyFiZAcOonpQ6hpAq4WtoeJzyyR_Lc/edit?usp=sharing&amp;ouid=110487410487924669432&amp;rtpof=true&amp;sd=true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mezinárodního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TRAIN-e-HOTEL</a:t>
            </a:r>
          </a:p>
          <a:p>
            <a:pPr marL="0" indent="0">
              <a:buNone/>
            </a:pP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www.slu.cz/opf/cz/aktuality/7/745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www.slu.cz/opf/cz/trainehotel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získat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Zapojení do mezinárodního projektu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99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30 bodů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578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818</Words>
  <Application>Microsoft Office PowerPoint</Application>
  <PresentationFormat>Předvádění na obrazovce (16:9)</PresentationFormat>
  <Paragraphs>93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SLU</vt:lpstr>
      <vt:lpstr>Informační systémy v cestovním ruchu INMBPSCR 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Průběžný online test</vt:lpstr>
      <vt:lpstr>Požadavky na seminární práce</vt:lpstr>
      <vt:lpstr>Zapojení do mezinárodního projektu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127</cp:revision>
  <dcterms:created xsi:type="dcterms:W3CDTF">2016-07-06T15:42:34Z</dcterms:created>
  <dcterms:modified xsi:type="dcterms:W3CDTF">2022-09-21T12:39:42Z</dcterms:modified>
</cp:coreProperties>
</file>