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57" r:id="rId4"/>
    <p:sldId id="265" r:id="rId5"/>
    <p:sldId id="258" r:id="rId6"/>
    <p:sldId id="268" r:id="rId7"/>
    <p:sldId id="267" r:id="rId8"/>
    <p:sldId id="269" r:id="rId9"/>
    <p:sldId id="270" r:id="rId10"/>
    <p:sldId id="264" r:id="rId11"/>
    <p:sldId id="262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06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719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010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72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258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482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VjiyFiZAcOonpQ6hpAq4WtoeJzyyR_Lc/edit?usp=sharing&amp;ouid=110487410487924669432&amp;rtpof=true&amp;sd=tru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opf/cz/aktuality/7/745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lu.cz/opf/cz/trainehote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 cestovním ruchu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INMBPSCR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SLU: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is.slu.cz/auth/el/opf/zima2022/INMBPSCR/um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</a:t>
            </a: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hodiny pro období výuky v zimním semestru 2022: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18:00-19:30 (pouze po předchozí domluvě emailem)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Středa: 13:00-14:30 (pouze po předchozí domluvě emailem)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přednáška // 45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Přednášky budou zaměřeny na teoretické znalosti, které budou součástí průběžného testu i zkoušky.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14:45–15:30 B308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seminář // 90 minut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 15:35–17:10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B308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Semináře budou zaměřeny na praktické ukázky a samostatnou práci studentů/prezentaci seminární práce.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Obecné informace o předmětu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99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Základní pojmy z teorie systémů a teorie informací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Data. Informace. Systém. Informační systém (IS). Prvky systému. Vazby. Obecné a kontextové charakteristiky. Nástroje a metody tvorby, distribuce a prezentace informací. Příprava informačních a propagačních materiálů. Vyhledávání informací. Informační centra. Internet.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Zákaznické prostředí a zákaznicky orientované systémy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Typy systémů v gastronomii, hotelnictví a turismu. Potřeby a požadavky zákazníků. Klasifikace a charakteristika objektů a služeb v gastronomii, hotelnictví a turismu.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Architektury a specifika IS ve firmách zaměřených na cestovní ruch a turismus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Architektura IS. Objekty a datové a informační toky. Využití IS v gastronomii, hotelnictví a turismu - informační centra, hotely, stravovací zařízení, cestovní agentury, letecké společnosti, dopravní společnosti.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Rezervační a poptávkové systémy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Oblasti využití rezervačních a poptávkových systémů. Technologie rezervačních a poptávkových systémů. Charakteristika vybraných systémů - Amadeus, Galileo,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Mevris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Wordspan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apod.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Systémy pro podporu řízení a provozu ubytovacích a stravovacích zařízení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kvality a jejího významu v gastronomii a cateringu. Definice faktorů ovlivňujících úroveň poskytovaných služeb. Mezinárodní systémy/standardy kvality služeb v oblasti cestovního ruchu. Analýza současného stavu kvality služeb v ČR. Možnosti zavedení systému kvality v ČR. Softwarová podpora. Moduly systémů. EET.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Geografické informační systémy (GIS)</a:t>
            </a:r>
          </a:p>
          <a:p>
            <a:pPr marL="0" indent="0">
              <a:buNone/>
            </a:pP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Geoobjekty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Geodata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Mapy. Plánování tras. Mobilní komunikační zařízení. GPS (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Positioning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navigace. On-line GIS. Využití GIS v cestovním ruchu.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Geocaching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Projekty na informační podporu činností ve firmách zaměřených na cestovní ruch a turismus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výchozí analýzy. Návrh architektury. Implementace. Evaluace. Zvýšení hodnoty služeb.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Vývojové trendy v oblasti využití IS/ICT v cestovním ruchu a turismu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tourism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Virtuální cestovní ruch. Turistické informační portály. Mobilní aplikace. Online dopravní situace, předpověď počasí, webkamery. Sociální sítě. Vzájemné sdílení zkušeností. Rychle se rozvíjející služby využívají IS/ICT v oblastech ubytování (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Airbnb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CouchSurfing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dopravy (Uber,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Liftago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Taxify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12768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374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Průběžný online test během výukové části semestru přes IS SLU –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Seminární práce formou prezentace schváleného tématu na semináři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bodů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Zapojení do mezinárodního projektu -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Závěrečná online zkouška na univerzitě přes IS SLU –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94 -100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85 - 93b.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77 - 84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76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60 - 68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0 - 59 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Průběžný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v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bude možné vyplnit pouze jednou kdykoliv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do 13. 11. 2022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test si projděte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Pointové přednášky číslo 1 až 6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formou výběru jedné správné odpovědi typu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Maximálně lze získat 20 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 smtClean="0"/>
              <a:t>Průběžný online test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665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proběhne v tomto seznamu: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docs.google.com/spreadsheets/d/1VjiyFiZAcOonpQ6hpAq4WtoeJzyyR_Lc/edit?usp=sharing&amp;ouid=110487410487924669432&amp;rtpof=true&amp;sd=true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zpracovaná v PowerPointu na základě šablony dostupné v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prezentovaná na určeném semináři v délce cca 10-15 minut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zpracována jednotlivcem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obrázky nebo tabulky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seznam použitých zdrojů</a:t>
            </a: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teoretickou i praktickou část k danému tématu, úvod a závěr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 se také aktuálnost použitých zdrojů a dat, vlastní zhodnocení tématu</a:t>
            </a: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</a:t>
            </a:r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Zapojení do mezinárodního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TRAIN-e-HOTEL</a:t>
            </a:r>
          </a:p>
          <a:p>
            <a:pPr marL="0" indent="0">
              <a:buNone/>
            </a:pPr>
            <a:r>
              <a:rPr lang="cs-CZ" altLang="cs-CZ" sz="14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www.slu.cz/opf/cz/aktuality/7/745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www.slu.cz/opf/cz/trainehotel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Maximálně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získat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 smtClean="0"/>
              <a:t>Zapojení do mezinárodního projektu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992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proběhne na univerzitě ve zkouškovém období formou online testu v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se prokázat u zkoušky platným studentským průkazem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zkoušku si projděte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Pointové přednášky číslo 1 až 12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formou výběru jedné správné odpovědi typu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také formou otázek typu ano-ne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Maximálně lze získat 30 bodů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Závěrečná online zkouška na univerzitě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05784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2451</TotalTime>
  <Words>818</Words>
  <Application>Microsoft Office PowerPoint</Application>
  <PresentationFormat>Předvádění na obrazovce (16:9)</PresentationFormat>
  <Paragraphs>93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Enriqueta</vt:lpstr>
      <vt:lpstr>Times New Roman</vt:lpstr>
      <vt:lpstr>SLU</vt:lpstr>
      <vt:lpstr>Informační systémy v cestovním ruchu INMBPSCR </vt:lpstr>
      <vt:lpstr>Obecné informace o předmětu </vt:lpstr>
      <vt:lpstr>Obecné informace o předmětu – obsah kurzu </vt:lpstr>
      <vt:lpstr>Obecné informace o předmětu – obsah kurzu </vt:lpstr>
      <vt:lpstr>Požadavky na absolvování kurzu</vt:lpstr>
      <vt:lpstr>Průběžný online test</vt:lpstr>
      <vt:lpstr>Požadavky na seminární práce</vt:lpstr>
      <vt:lpstr>Zapojení do mezinárodního projektu</vt:lpstr>
      <vt:lpstr>Závěrečná online zkouška na univerzitě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dol0001</cp:lastModifiedBy>
  <cp:revision>127</cp:revision>
  <dcterms:created xsi:type="dcterms:W3CDTF">2016-07-06T15:42:34Z</dcterms:created>
  <dcterms:modified xsi:type="dcterms:W3CDTF">2022-09-21T12:39:42Z</dcterms:modified>
</cp:coreProperties>
</file>