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317" r:id="rId17"/>
    <p:sldId id="292" r:id="rId18"/>
    <p:sldId id="315" r:id="rId19"/>
    <p:sldId id="316" r:id="rId20"/>
    <p:sldId id="293" r:id="rId21"/>
    <p:sldId id="263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6392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25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3112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programování 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dat a metody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Radomír Perzina,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Převod čísel na řetězce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konverze z řetězce na číslo je mnohdy zapotřebí provést konverzi opačným směrem. Pokud chceme číslo převést na řetězec, použijeme k tomu metodu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ToString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37">
            <a:extLst>
              <a:ext uri="{FF2B5EF4-FFF2-40B4-BE49-F238E27FC236}">
                <a16:creationId xmlns:a16="http://schemas.microsoft.com/office/drawing/2014/main" id="{70D94181-68DA-417F-9981-6BB324783FF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6364" y="2034270"/>
            <a:ext cx="7481980" cy="219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31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Výčtový datový typ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Výčtový datový typ tvořený konečnou omezenou množinou pojmenovaných hodnot. Každý člen výčtového typu je tvořen identifikátorem a hodnotou.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4">
            <a:extLst>
              <a:ext uri="{FF2B5EF4-FFF2-40B4-BE49-F238E27FC236}">
                <a16:creationId xmlns:a16="http://schemas.microsoft.com/office/drawing/2014/main" id="{C8FDB105-E637-434D-BFF0-6BDD9ABEC79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411760" y="1851671"/>
            <a:ext cx="2016224" cy="285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912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dirty="0"/>
              <a:t>Uživatelsky definovaný datový typ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některých případech nám základní datové typy nebudou stačit. Například pokud budeme chtít uchovat více údajů o dané osobě, jako jméno příjmení a věk. 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6">
            <a:extLst>
              <a:ext uri="{FF2B5EF4-FFF2-40B4-BE49-F238E27FC236}">
                <a16:creationId xmlns:a16="http://schemas.microsoft.com/office/drawing/2014/main" id="{5A4DDBCF-8E1A-44E3-8F7D-9226E5E2B98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80477" y="1806716"/>
            <a:ext cx="2914322" cy="1530067"/>
          </a:xfrm>
          <a:prstGeom prst="rect">
            <a:avLst/>
          </a:prstGeom>
        </p:spPr>
      </p:pic>
      <p:pic>
        <p:nvPicPr>
          <p:cNvPr id="10" name="Obrázek 17">
            <a:extLst>
              <a:ext uri="{FF2B5EF4-FFF2-40B4-BE49-F238E27FC236}">
                <a16:creationId xmlns:a16="http://schemas.microsoft.com/office/drawing/2014/main" id="{988FA29D-EA2E-4535-B460-23BAEE5DD192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908482" y="3557359"/>
            <a:ext cx="5502910" cy="1179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70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Základní operace s čísly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programovacím jazyku C# můžete používat standardní matematické operace, jako je např. sčítání, odčítání, násobení a dělení. 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0B94039-0FE3-40D0-B40D-0E1415B167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480610"/>
              </p:ext>
            </p:extLst>
          </p:nvPr>
        </p:nvGraphicFramePr>
        <p:xfrm>
          <a:off x="1319664" y="1995686"/>
          <a:ext cx="5496560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8280">
                  <a:extLst>
                    <a:ext uri="{9D8B030D-6E8A-4147-A177-3AD203B41FA5}">
                      <a16:colId xmlns:a16="http://schemas.microsoft.com/office/drawing/2014/main" val="818327122"/>
                    </a:ext>
                  </a:extLst>
                </a:gridCol>
                <a:gridCol w="2748280">
                  <a:extLst>
                    <a:ext uri="{9D8B030D-6E8A-4147-A177-3AD203B41FA5}">
                      <a16:colId xmlns:a16="http://schemas.microsoft.com/office/drawing/2014/main" val="2289060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Matematická operace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Symbol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7342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Sčítání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+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042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Odčítání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9865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Násobení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*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4717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Dělení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>
                          <a:effectLst/>
                        </a:rPr>
                        <a:t>/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84906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Zbytek po celočíselném dělení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1312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26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dirty="0"/>
              <a:t>Základní matematické operace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8">
            <a:extLst>
              <a:ext uri="{FF2B5EF4-FFF2-40B4-BE49-F238E27FC236}">
                <a16:creationId xmlns:a16="http://schemas.microsoft.com/office/drawing/2014/main" id="{FBCF4E9F-5E1F-4C94-B824-47F090940AB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5576" y="915566"/>
            <a:ext cx="5832648" cy="349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333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Metody bez parametrů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71">
            <a:extLst>
              <a:ext uri="{FF2B5EF4-FFF2-40B4-BE49-F238E27FC236}">
                <a16:creationId xmlns:a16="http://schemas.microsoft.com/office/drawing/2014/main" id="{9F4636DC-DEBD-47F5-B98A-C6DE5DE4022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5576" y="1059582"/>
            <a:ext cx="3816424" cy="335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165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Metody bez parametrů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Obrázek 74">
            <a:extLst>
              <a:ext uri="{FF2B5EF4-FFF2-40B4-BE49-F238E27FC236}">
                <a16:creationId xmlns:a16="http://schemas.microsoft.com/office/drawing/2014/main" id="{86B3C3E2-48E5-4382-AC1D-E74435D1C80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070238" y="831924"/>
            <a:ext cx="4047599" cy="379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588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Metody s parametry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79">
            <a:extLst>
              <a:ext uri="{FF2B5EF4-FFF2-40B4-BE49-F238E27FC236}">
                <a16:creationId xmlns:a16="http://schemas.microsoft.com/office/drawing/2014/main" id="{ADC0E9B1-ADA1-43E1-97EE-2EAD20AB193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691680" y="915621"/>
            <a:ext cx="4136083" cy="362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799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Metody s parametry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Obrázek 86">
            <a:extLst>
              <a:ext uri="{FF2B5EF4-FFF2-40B4-BE49-F238E27FC236}">
                <a16:creationId xmlns:a16="http://schemas.microsoft.com/office/drawing/2014/main" id="{FC446ED9-1489-4F72-A2E2-2E84833CFF0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763688" y="931094"/>
            <a:ext cx="4229904" cy="376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547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Metody s parametry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Obrázek 87">
            <a:extLst>
              <a:ext uri="{FF2B5EF4-FFF2-40B4-BE49-F238E27FC236}">
                <a16:creationId xmlns:a16="http://schemas.microsoft.com/office/drawing/2014/main" id="{5E204E83-BC03-43CC-A414-2FAA9F8146E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943708" y="915566"/>
            <a:ext cx="4248472" cy="366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69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Proměnné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Konstanty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Datové typy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Konverze typů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Matematické operace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Předávání parametrů hodnotou </a:t>
            </a:r>
            <a:r>
              <a:rPr 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odkazem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pl-PL" dirty="0"/>
              <a:t>Metody s parametry předávané odkazem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3E3DAA-18DF-4BF5-BF61-A33DAC0D5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814954"/>
            <a:ext cx="5056839" cy="383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67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Proměnná je v programování označení pro identifikátor (symbolické jméno), které uchovává určitou informaci při běhu programu. Proměnná může nabývat známých nebo neznámých informací, které se nazývají hodnota. Jméno proměnné je obvyklá cesta k získání reference k uložené hodnotě v paměti počítače. Separace jména a obsahu umožňuje použít jméno, které se používá nezávisle na přenesené informaci, kterou zastupuje. Identifikátor ve zdrojovém kódu zastupuje nějakou hodnotu, která se za běhu programu může měnit.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proměnné v jazyce C# se může skládat z písmen, číslic a podtržítek, ale nesmí začínat číslicí. Pokud je název proměnné víceslovný, je vhodné každé další slovo začít velkým písmenem. Zároveň platí, že proměnná nesmí mít stejný název jako klíčová slova jazyka C# a nesmí se jmenovat jako již existující datové typy.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42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Konstanty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pojmem proměnná souvisí i pojem konstanta, kdy chceme, aby proměnné šlo přiřadit hodnotu pouze v místě její deklarace, ale později nikde v kódu nechceme, aby bylo možné tuto hodnotu změnit. A pokud se takovouto konstantu přesto pokusíme změnit, překladač nám oznámí syntaktickou chybu. Konstantu definujeme tak, že před deklaraci proměnné zapíšeme klíčové slovo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3">
            <a:extLst>
              <a:ext uri="{FF2B5EF4-FFF2-40B4-BE49-F238E27FC236}">
                <a16:creationId xmlns:a16="http://schemas.microsoft.com/office/drawing/2014/main" id="{461405C0-DF18-40BB-B6E7-6531A731270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79512" y="2931790"/>
            <a:ext cx="7488832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663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Datové typy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byte – celočíselná hodnota bez znaménka, zabírá v paměti 1 bajt, má rozsah 0 až 255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sbyte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celočíselná hodnota se znaménkem, zabírá v paměti 1 bajt má rozsah -128 až 127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celočíselná hodnota se znaménkem, zabírá v paměti 2 bajty, má rozsah -32768 až 32767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ushort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celočíselná hodnota bez znaménka, zabírá v paměti 2 bajty má rozsah 0 až 65535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celočíselná hodnota se znaménkem, zabírá v paměti 4 bajty, má rozsah – 2 147 483 648 až 2 147 483 647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uint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celočíselná hodnota bez znaménka, zabírá v paměti 4 bajty má rozsah 	0 až 4 294 967 295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14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Datové typy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– celočíselná hodnota se znaménkem, zabírá v paměti 8 bajtů, má rozsah -9 223 372 036 854 775 808 až 9 223 372 036 854 775 807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ulong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celočíselná hodnota bez znaménka, zabírá v paměti 8 bajtů má rozsah 	0 až 18 446 744 073 709 551 615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reálná hodnota se znaménkem, zabírá v paměti 4 bajty, má rozsah +/-1.5 * 10-45 až +/-3.4 * 1038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 – reálná hodnota se znaménkem, zabírá v paměti 8 bajtů, má rozsah +/-5.0 * 10-324 až +/-1.8 * 10308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decimal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reálná hodnota se znaménkem, zabírá v paměti 16 bajtů, používá se pro přesné výpočty s 28-29 platnými číslicemi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znak v kódování Unicode, zabírá v paměti 2 bajty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bool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logická hodnota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zabírá v paměti 1 bajt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textový řetězec, zabírá v paměti délku podle počtu znaků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99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Datové typy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47440F38-1A28-40CF-8B8B-45CDA6C0795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275856" y="850668"/>
            <a:ext cx="2278380" cy="371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239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Přetypování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číselných datových typů někdy potřebujeme přiřazovat proměnnou jednoho datového typu do proměnné jiného datového typu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10">
            <a:extLst>
              <a:ext uri="{FF2B5EF4-FFF2-40B4-BE49-F238E27FC236}">
                <a16:creationId xmlns:a16="http://schemas.microsoft.com/office/drawing/2014/main" id="{ED1F7FC3-237A-4697-A990-3B30D493129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635646"/>
            <a:ext cx="7416824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941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Převod řetězce na čísla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řadě případů budeme ovšem potřebovat převádět mezi sebou nejen číselné datové typy, ale i typ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nějaký číselný datový typ, zejména tehdy pokud budeme načítat nějaký vstup od uživatele. 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20">
            <a:extLst>
              <a:ext uri="{FF2B5EF4-FFF2-40B4-BE49-F238E27FC236}">
                <a16:creationId xmlns:a16="http://schemas.microsoft.com/office/drawing/2014/main" id="{ABAF3AE8-A0DE-4B0A-900E-A420EECEE6C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26954" y="1923678"/>
            <a:ext cx="7416824" cy="258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69638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2664</TotalTime>
  <Words>779</Words>
  <Application>Microsoft Office PowerPoint</Application>
  <PresentationFormat>On-screen Show (16:9)</PresentationFormat>
  <Paragraphs>105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Úvod do programování 2</vt:lpstr>
      <vt:lpstr>Obsah prezentace</vt:lpstr>
      <vt:lpstr>Proměnné</vt:lpstr>
      <vt:lpstr>Konstanty</vt:lpstr>
      <vt:lpstr>Datové typy</vt:lpstr>
      <vt:lpstr>Datové typy</vt:lpstr>
      <vt:lpstr>Datové typy</vt:lpstr>
      <vt:lpstr>Přetypování</vt:lpstr>
      <vt:lpstr>Převod řetězce na čísla</vt:lpstr>
      <vt:lpstr>Převod čísel na řetězce</vt:lpstr>
      <vt:lpstr>Výčtový datový typ</vt:lpstr>
      <vt:lpstr>Uživatelsky definovaný datový typ</vt:lpstr>
      <vt:lpstr>Základní operace s čísly</vt:lpstr>
      <vt:lpstr>Základní matematické operace</vt:lpstr>
      <vt:lpstr>Metody bez parametrů</vt:lpstr>
      <vt:lpstr>Metody bez parametrů</vt:lpstr>
      <vt:lpstr>Metody s parametry</vt:lpstr>
      <vt:lpstr>Metody s parametry</vt:lpstr>
      <vt:lpstr>Metody s parametry</vt:lpstr>
      <vt:lpstr>Metody s parametry předávané odkazem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a simulace</dc:title>
  <dc:creator>Roman Šperka</dc:creator>
  <cp:lastModifiedBy>Radomír Perzina</cp:lastModifiedBy>
  <cp:revision>59</cp:revision>
  <dcterms:created xsi:type="dcterms:W3CDTF">2016-07-06T15:42:34Z</dcterms:created>
  <dcterms:modified xsi:type="dcterms:W3CDTF">2021-04-01T19:58:23Z</dcterms:modified>
</cp:coreProperties>
</file>