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57" r:id="rId4"/>
    <p:sldId id="258" r:id="rId5"/>
    <p:sldId id="267" r:id="rId6"/>
    <p:sldId id="268" r:id="rId7"/>
    <p:sldId id="269" r:id="rId8"/>
    <p:sldId id="264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783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53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g1YMurUAnJMl2SIjSWBkkixZSFvAf6cd/edit?usp=sharing&amp;ouid=110487410487924669432&amp;rtpof=true&amp;sd=tru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2/INMNAINM/u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průběžného testu i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10:35–11:20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A423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ukázky, samostatnou práci a prezentace seminárních prací studentů.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11:25–13:00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A423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prezenční studium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přes IS SLU 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Prezentace seminární práce na semináři–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písemná zkouška na univerzitě –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bude možné vyplnit pouze jednou kdykoliv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do 13. 11. 2022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test si 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6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20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Průběžný online test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2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docs.google.com/spreadsheets/d/1g1YMurUAnJMl2SIjSWBkkixZSFvAf6cd/edit?usp=sharing&amp;ouid=110487410487924669432&amp;rtpof=true&amp;sd=true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7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zkoušku si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75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is.slu.cz/auth/el/opf/zima202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/INMNAINM/um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13:00-14:30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462</Words>
  <Application>Microsoft Office PowerPoint</Application>
  <PresentationFormat>Předvádění na obrazovce (16:9)</PresentationFormat>
  <Paragraphs>80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Information Management INMNAINM </vt:lpstr>
      <vt:lpstr>Obecné informace o předmětu – prezenční studium </vt:lpstr>
      <vt:lpstr>Obecné informace o předmětu – obsah kurzu </vt:lpstr>
      <vt:lpstr>Požadavky na absolvování kurzu</vt:lpstr>
      <vt:lpstr>Průběžný online test</vt:lpstr>
      <vt:lpstr>Požadavky na seminární práce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129</cp:revision>
  <dcterms:created xsi:type="dcterms:W3CDTF">2016-07-06T15:42:34Z</dcterms:created>
  <dcterms:modified xsi:type="dcterms:W3CDTF">2022-09-19T14:49:30Z</dcterms:modified>
</cp:coreProperties>
</file>