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7" r:id="rId3"/>
    <p:sldId id="257" r:id="rId4"/>
    <p:sldId id="258" r:id="rId5"/>
    <p:sldId id="268" r:id="rId6"/>
    <p:sldId id="269" r:id="rId7"/>
    <p:sldId id="270" r:id="rId8"/>
    <p:sldId id="264" r:id="rId9"/>
    <p:sldId id="262" r:id="rId1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198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19.09.2022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000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2261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81679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38063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27253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32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880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hC311NCxxKoawu5B5JRkuVaH9PuNNn4Q/edit?usp=sharing&amp;ouid=110487410487924669432&amp;rtpof=true&amp;sd=tru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auth/el/opf/zima2022/INMNAINMK/u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INMNAINMK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 informace </a:t>
            </a: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požadavky na absolvování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3x tutoriál 90 minut dle rozvrhové akce v IS SLU: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Čt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29.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15:35–17:10 A318 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Čt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15:35–17:10 A318 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Čt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15:35–17:10 A318 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Obecné informace o předmětu – kombinované studium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761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Information management 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Data, information and knowledge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Information support 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Documents 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Sources of information, acquisition, searching and managing of information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Organizational information strategies, ICT management models and information systems in organizations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ICT and innovation as a boost to improving business performance	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Trends in current information management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840760" cy="507703"/>
          </a:xfrm>
        </p:spPr>
        <p:txBody>
          <a:bodyPr/>
          <a:lstStyle/>
          <a:p>
            <a:r>
              <a:rPr lang="cs-CZ" dirty="0"/>
              <a:t>Obecné informace o předmětu – obsah kurzu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Průběžný online test přes IS SLU – 20 bodů 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Seminární práce odevzdaná do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18.12.2022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přes IS SLU –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Odevzdávárna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20 bodů 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Závěrečná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 na univerzitě – 60 bodů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Hodnocení: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94 -100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85 - 93b.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77 - 84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6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– 76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60 - 68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0 - 59 b.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Požadavky na absolvování kurzu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631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Průběžný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v </a:t>
            </a:r>
            <a:r>
              <a:rPr lang="cs-CZ" alt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bude možné vyplnit pouze jednou kdykoliv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do 13. 11. 2022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test si projděte </a:t>
            </a:r>
            <a:r>
              <a:rPr lang="cs-CZ" alt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Pointové přednášky číslo 1 až 6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je formou výběru jedné správné odpovědi typu </a:t>
            </a:r>
            <a:r>
              <a:rPr lang="cs-CZ" alt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Maximálně lze získat 20 bodů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 smtClean="0"/>
              <a:t>Průběžný online test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601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Volba tématu seminární práce proběhne v tomto seznamu: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docs.google.com/spreadsheets/d/1hC311NCxxKoawu5B5JRkuVaH9PuNNn4Q/edit?usp=sharing&amp;ouid=110487410487924669432&amp;rtpof=true&amp;sd=true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zpracovaná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Wordu na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základě šablony dostupné v </a:t>
            </a:r>
            <a:r>
              <a:rPr lang="cs-CZ" alt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 bude zpracována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jednotlivcem v rozsahu minimálně 5 stran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obsahovat obrázky nebo tabulky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obsahovat seznam použitých zdrojů</a:t>
            </a:r>
          </a:p>
          <a:p>
            <a:pPr marL="0" indent="0">
              <a:buNone/>
            </a:pP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obsahovat teoretickou i praktickou část k danému tématu, úvod a závěr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Hodnotí se také aktuálnost použitých zdrojů a dat, vlastní zhodnocení tématu</a:t>
            </a:r>
            <a:endParaRPr lang="pt-BR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Požadavky na </a:t>
            </a:r>
            <a:r>
              <a:rPr lang="cs-CZ" dirty="0" smtClean="0"/>
              <a:t>seminární práce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31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 proběhne na univerzitě ve zkouškovém období formou online testu v </a:t>
            </a:r>
            <a:r>
              <a:rPr lang="cs-CZ" alt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nutné se prokázat u zkoušky platným </a:t>
            </a:r>
            <a:r>
              <a:rPr lang="cs-CZ" altLang="cs-CZ" sz="1400" b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studentským průkazem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zkoušku si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projděte </a:t>
            </a:r>
            <a:r>
              <a:rPr lang="cs-CZ" alt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Pointové přednášky číslo 1 až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je formou výběru jedné správné odpovědi typu </a:t>
            </a:r>
            <a:r>
              <a:rPr lang="cs-CZ" alt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také formou otázek typu ano-ne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Maximálně lze získat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bodů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Závěrečná online zkouška na univerzitě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993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SLU: 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kombinovaná forma studia: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pt-BR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is.slu.cz/auth/el/opf/zima202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2</a:t>
            </a:r>
            <a:r>
              <a:rPr lang="pt-BR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/INMNAINMK/um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Výukové materiály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827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dolak@opf.slu.cz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A405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konzultační hodiny pro období výuky v zimním semestru 2022: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Úterý: 18:00-19:30 (pouze po předchozí domluvě emailem)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Středa: 13:00-14:30 (pouze po předchozí domluvě emailem)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Kontakty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88437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2461</TotalTime>
  <Words>444</Words>
  <Application>Microsoft Office PowerPoint</Application>
  <PresentationFormat>Předvádění na obrazovce (16:9)</PresentationFormat>
  <Paragraphs>72</Paragraphs>
  <Slides>9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Enriqueta</vt:lpstr>
      <vt:lpstr>Times New Roman</vt:lpstr>
      <vt:lpstr>SLU</vt:lpstr>
      <vt:lpstr>Information Management INMNAINMK</vt:lpstr>
      <vt:lpstr>Obecné informace o předmětu – kombinované studium</vt:lpstr>
      <vt:lpstr>Obecné informace o předmětu – obsah kurzu </vt:lpstr>
      <vt:lpstr>Požadavky na absolvování kurzu</vt:lpstr>
      <vt:lpstr>Průběžný online test</vt:lpstr>
      <vt:lpstr>Požadavky na seminární práce</vt:lpstr>
      <vt:lpstr>Závěrečná online zkouška na univerzitě</vt:lpstr>
      <vt:lpstr>Výukové materiály</vt:lpstr>
      <vt:lpstr>Kontakty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RDO</cp:lastModifiedBy>
  <cp:revision>127</cp:revision>
  <dcterms:created xsi:type="dcterms:W3CDTF">2016-07-06T15:42:34Z</dcterms:created>
  <dcterms:modified xsi:type="dcterms:W3CDTF">2022-09-19T14:47:56Z</dcterms:modified>
</cp:coreProperties>
</file>