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57" r:id="rId4"/>
    <p:sldId id="258" r:id="rId5"/>
    <p:sldId id="268" r:id="rId6"/>
    <p:sldId id="269" r:id="rId7"/>
    <p:sldId id="270" r:id="rId8"/>
    <p:sldId id="264" r:id="rId9"/>
    <p:sldId id="262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0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167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80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725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hC311NCxxKoawu5B5JRkuVaH9PuNNn4Q/edit?usp=sharing&amp;ouid=110487410487924669432&amp;rtpof=true&amp;sd=tru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2/INMNAINMK/u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tutoriál 90 minut dle rozvrhové akce v IS SLU: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15:35–17:10 A318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15:35–17:10 A318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15:35–17:10 A318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kombinované studium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6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Průběžný online test přes IS SLU –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Seminární práce odevzdaná do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18.12.2022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 IS SLU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20 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univerzitě – 60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bude možné vyplnit pouze jednou kdykoliv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do 13. 11. 2022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test si projděte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6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20 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 smtClean="0"/>
              <a:t>Průběžný online test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601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docs.google.com/spreadsheets/d/1hC311NCxxKoawu5B5JRkuVaH9PuNNn4Q/edit?usp=sharing&amp;ouid=110487410487924669432&amp;rtpof=true&amp;sd=true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Wordu na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základě šablony dostupné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bude zpracována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jednotlivcem v rozsahu minimálně 5 stran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formou online testu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</a:t>
            </a: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studentským průkazem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zkoušku si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projděte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formou otázek typu ano-ne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9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is.slu.cz/auth/el/opf/zima202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/INMNAINMK/um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2022: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18:00-19:30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13:00-14:30 (pouze po předchozí domluvě emailem)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444</Words>
  <Application>Microsoft Office PowerPoint</Application>
  <PresentationFormat>Předvádění na obrazovce (16:9)</PresentationFormat>
  <Paragraphs>72</Paragraphs>
  <Slides>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Enriqueta</vt:lpstr>
      <vt:lpstr>Times New Roman</vt:lpstr>
      <vt:lpstr>SLU</vt:lpstr>
      <vt:lpstr>Information Management INMNAINMK</vt:lpstr>
      <vt:lpstr>Obecné informace o předmětu – kombinované studium</vt:lpstr>
      <vt:lpstr>Obecné informace o předmětu – obsah kurzu </vt:lpstr>
      <vt:lpstr>Požadavky na absolvování kurzu</vt:lpstr>
      <vt:lpstr>Průběžný online test</vt:lpstr>
      <vt:lpstr>Požadavky na seminární práce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127</cp:revision>
  <dcterms:created xsi:type="dcterms:W3CDTF">2016-07-06T15:42:34Z</dcterms:created>
  <dcterms:modified xsi:type="dcterms:W3CDTF">2022-09-19T14:47:56Z</dcterms:modified>
</cp:coreProperties>
</file>