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69" r:id="rId4"/>
    <p:sldId id="268" r:id="rId5"/>
    <p:sldId id="256" r:id="rId6"/>
    <p:sldId id="265" r:id="rId7"/>
    <p:sldId id="264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8468BD2-D44A-3BBF-B49C-6D0F69D829E1}" name="Veronika Novotna" initials="VN" userId="d53e47134c9fb108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A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39" autoAdjust="0"/>
    <p:restoredTop sz="94660"/>
  </p:normalViewPr>
  <p:slideViewPr>
    <p:cSldViewPr snapToGrid="0">
      <p:cViewPr varScale="1">
        <p:scale>
          <a:sx n="67" d="100"/>
          <a:sy n="67" d="100"/>
        </p:scale>
        <p:origin x="7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FBF4FA-C19B-4046-AD9B-99C6F268229C}" type="doc">
      <dgm:prSet loTypeId="urn:microsoft.com/office/officeart/2005/8/layout/h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cs-CZ"/>
        </a:p>
      </dgm:t>
    </dgm:pt>
    <dgm:pt modelId="{F28693F2-8348-431C-8A4A-F1E021E5EFCA}">
      <dgm:prSet phldrT="[Text]"/>
      <dgm:spPr/>
      <dgm:t>
        <a:bodyPr/>
        <a:lstStyle/>
        <a:p>
          <a:r>
            <a:rPr lang="en-GB" b="1" noProof="0" dirty="0"/>
            <a:t>2nd Seminar </a:t>
          </a:r>
          <a:r>
            <a:rPr lang="en-GB" noProof="0" dirty="0"/>
            <a:t>– What is FT?</a:t>
          </a:r>
        </a:p>
      </dgm:t>
    </dgm:pt>
    <dgm:pt modelId="{F44C9EFD-92C6-4349-86D4-CF716623DC75}" type="parTrans" cxnId="{C1B8FD3C-3D08-46BF-B3B0-DD72EE694AF6}">
      <dgm:prSet/>
      <dgm:spPr/>
      <dgm:t>
        <a:bodyPr/>
        <a:lstStyle/>
        <a:p>
          <a:endParaRPr lang="en-GB" noProof="0" dirty="0"/>
        </a:p>
      </dgm:t>
    </dgm:pt>
    <dgm:pt modelId="{7441CD9A-6976-404D-93D7-EA1E06BEF0E8}" type="sibTrans" cxnId="{C1B8FD3C-3D08-46BF-B3B0-DD72EE694AF6}">
      <dgm:prSet/>
      <dgm:spPr/>
      <dgm:t>
        <a:bodyPr/>
        <a:lstStyle/>
        <a:p>
          <a:endParaRPr lang="en-GB" noProof="0" dirty="0"/>
        </a:p>
      </dgm:t>
    </dgm:pt>
    <dgm:pt modelId="{3F342CA9-CD9F-47AD-9325-3B352A3AEB4B}">
      <dgm:prSet phldrT="[Text]"/>
      <dgm:spPr/>
      <dgm:t>
        <a:bodyPr/>
        <a:lstStyle/>
        <a:p>
          <a:r>
            <a:rPr lang="en-GB" b="1" noProof="0" dirty="0"/>
            <a:t>3rd Seminar </a:t>
          </a:r>
          <a:r>
            <a:rPr lang="en-GB" noProof="0" dirty="0"/>
            <a:t>– Description of</a:t>
          </a:r>
          <a:r>
            <a:rPr lang="cs-CZ" noProof="0" dirty="0"/>
            <a:t> FT</a:t>
          </a:r>
          <a:endParaRPr lang="en-GB" noProof="0" dirty="0"/>
        </a:p>
      </dgm:t>
    </dgm:pt>
    <dgm:pt modelId="{F4496172-6055-491E-B50A-8999DCEEF3AD}" type="parTrans" cxnId="{989CE0C5-3A43-4BF3-900F-AEACB6985529}">
      <dgm:prSet/>
      <dgm:spPr/>
      <dgm:t>
        <a:bodyPr/>
        <a:lstStyle/>
        <a:p>
          <a:endParaRPr lang="en-GB" noProof="0" dirty="0"/>
        </a:p>
      </dgm:t>
    </dgm:pt>
    <dgm:pt modelId="{53184914-1C50-450F-B334-344A878A4DEB}" type="sibTrans" cxnId="{989CE0C5-3A43-4BF3-900F-AEACB6985529}">
      <dgm:prSet/>
      <dgm:spPr/>
      <dgm:t>
        <a:bodyPr/>
        <a:lstStyle/>
        <a:p>
          <a:endParaRPr lang="en-GB" noProof="0" dirty="0"/>
        </a:p>
      </dgm:t>
    </dgm:pt>
    <dgm:pt modelId="{219498FD-2A2B-47E8-AADF-98ACF11A740E}">
      <dgm:prSet phldrT="[Text]"/>
      <dgm:spPr/>
      <dgm:t>
        <a:bodyPr/>
        <a:lstStyle/>
        <a:p>
          <a:r>
            <a:rPr lang="en-GB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Schedule</a:t>
          </a:r>
          <a:endParaRPr lang="en-GB" noProof="0" dirty="0"/>
        </a:p>
      </dgm:t>
    </dgm:pt>
    <dgm:pt modelId="{FD0AEDC7-BAA1-4782-9525-8CF53D371A7A}" type="parTrans" cxnId="{F25520AC-959A-4BDE-B1F9-240DE0162B3C}">
      <dgm:prSet/>
      <dgm:spPr/>
      <dgm:t>
        <a:bodyPr/>
        <a:lstStyle/>
        <a:p>
          <a:endParaRPr lang="en-GB" noProof="0" dirty="0"/>
        </a:p>
      </dgm:t>
    </dgm:pt>
    <dgm:pt modelId="{0B1E36DC-8930-4BF5-A4EC-13616119F175}" type="sibTrans" cxnId="{F25520AC-959A-4BDE-B1F9-240DE0162B3C}">
      <dgm:prSet/>
      <dgm:spPr/>
      <dgm:t>
        <a:bodyPr/>
        <a:lstStyle/>
        <a:p>
          <a:endParaRPr lang="en-GB" noProof="0" dirty="0"/>
        </a:p>
      </dgm:t>
    </dgm:pt>
    <dgm:pt modelId="{5BDA6708-9516-4D03-BB3B-096F1B75861A}">
      <dgm:prSet phldrT="[Text]"/>
      <dgm:spPr/>
      <dgm:t>
        <a:bodyPr/>
        <a:lstStyle/>
        <a:p>
          <a:r>
            <a:rPr lang="en-GB" b="1" noProof="0" dirty="0"/>
            <a:t>4th Seminar </a:t>
          </a:r>
          <a:r>
            <a:rPr lang="en-GB" noProof="0" dirty="0"/>
            <a:t>– FT template, presentation</a:t>
          </a:r>
        </a:p>
      </dgm:t>
    </dgm:pt>
    <dgm:pt modelId="{8852BE66-3B11-4FC5-BCDA-66ED609B774B}" type="parTrans" cxnId="{0D3D13AC-B6B9-4248-9337-76120AAC879C}">
      <dgm:prSet/>
      <dgm:spPr/>
      <dgm:t>
        <a:bodyPr/>
        <a:lstStyle/>
        <a:p>
          <a:endParaRPr lang="en-GB" noProof="0" dirty="0"/>
        </a:p>
      </dgm:t>
    </dgm:pt>
    <dgm:pt modelId="{B1DD0E3F-5E45-416C-B01E-164ED1A6B676}" type="sibTrans" cxnId="{0D3D13AC-B6B9-4248-9337-76120AAC879C}">
      <dgm:prSet/>
      <dgm:spPr/>
      <dgm:t>
        <a:bodyPr/>
        <a:lstStyle/>
        <a:p>
          <a:endParaRPr lang="en-GB" noProof="0" dirty="0"/>
        </a:p>
      </dgm:t>
    </dgm:pt>
    <dgm:pt modelId="{21765840-42D9-4221-9FF9-ACBBC1B75D8B}">
      <dgm:prSet phldrT="[Text]"/>
      <dgm:spPr/>
      <dgm:t>
        <a:bodyPr/>
        <a:lstStyle/>
        <a:p>
          <a:r>
            <a:rPr lang="en-GB" noProof="0" dirty="0"/>
            <a:t>Word template of FT</a:t>
          </a:r>
        </a:p>
      </dgm:t>
    </dgm:pt>
    <dgm:pt modelId="{C92B9A98-C9A6-4F43-87BD-D6514F52B419}" type="parTrans" cxnId="{12264CF4-45ED-4A0D-B341-CC98275C9323}">
      <dgm:prSet/>
      <dgm:spPr/>
      <dgm:t>
        <a:bodyPr/>
        <a:lstStyle/>
        <a:p>
          <a:endParaRPr lang="en-GB" noProof="0" dirty="0"/>
        </a:p>
      </dgm:t>
    </dgm:pt>
    <dgm:pt modelId="{E8165D63-89F2-4E99-AA43-3E931D4DDED0}" type="sibTrans" cxnId="{12264CF4-45ED-4A0D-B341-CC98275C9323}">
      <dgm:prSet/>
      <dgm:spPr/>
      <dgm:t>
        <a:bodyPr/>
        <a:lstStyle/>
        <a:p>
          <a:endParaRPr lang="en-GB" noProof="0" dirty="0"/>
        </a:p>
      </dgm:t>
    </dgm:pt>
    <dgm:pt modelId="{EED53750-A67D-4F08-B99D-C118FBB1AB9E}">
      <dgm:prSet phldrT="[Text]"/>
      <dgm:spPr/>
      <dgm:t>
        <a:bodyPr/>
        <a:lstStyle/>
        <a:p>
          <a:r>
            <a:rPr lang="en-GB" noProof="0" dirty="0"/>
            <a:t>Communication with supervisor</a:t>
          </a:r>
        </a:p>
      </dgm:t>
    </dgm:pt>
    <dgm:pt modelId="{4AA0B53F-F463-439B-AC20-F464E5C53A99}" type="parTrans" cxnId="{3413BC2B-3166-4A4D-BDE7-8BD08423F988}">
      <dgm:prSet/>
      <dgm:spPr/>
      <dgm:t>
        <a:bodyPr/>
        <a:lstStyle/>
        <a:p>
          <a:endParaRPr lang="en-GB" noProof="0" dirty="0"/>
        </a:p>
      </dgm:t>
    </dgm:pt>
    <dgm:pt modelId="{8F9B302C-9452-4BC3-9EB6-D0F1711D7B8C}" type="sibTrans" cxnId="{3413BC2B-3166-4A4D-BDE7-8BD08423F988}">
      <dgm:prSet/>
      <dgm:spPr/>
      <dgm:t>
        <a:bodyPr/>
        <a:lstStyle/>
        <a:p>
          <a:endParaRPr lang="en-GB" noProof="0" dirty="0"/>
        </a:p>
      </dgm:t>
    </dgm:pt>
    <dgm:pt modelId="{460B1FB4-ECB9-4DDF-8E7A-092B3702CEB9}">
      <dgm:prSet custT="1"/>
      <dgm:spPr/>
      <dgm:t>
        <a:bodyPr/>
        <a:lstStyle/>
        <a:p>
          <a:r>
            <a:rPr lang="en-GB" sz="1900" kern="1200" noProof="0" dirty="0"/>
            <a:t>Purpose of FT</a:t>
          </a:r>
          <a:endParaRPr lang="en-GB" sz="19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278B3982-E316-47B1-BEB4-1571E6B7B2DF}" type="parTrans" cxnId="{FCE4FEBE-D549-48E9-AC15-2BD6C9E8B75C}">
      <dgm:prSet/>
      <dgm:spPr/>
      <dgm:t>
        <a:bodyPr/>
        <a:lstStyle/>
        <a:p>
          <a:endParaRPr lang="en-GB" noProof="0" dirty="0"/>
        </a:p>
      </dgm:t>
    </dgm:pt>
    <dgm:pt modelId="{1334D5B1-3D99-4D73-A74C-F683F001E336}" type="sibTrans" cxnId="{FCE4FEBE-D549-48E9-AC15-2BD6C9E8B75C}">
      <dgm:prSet/>
      <dgm:spPr/>
      <dgm:t>
        <a:bodyPr/>
        <a:lstStyle/>
        <a:p>
          <a:endParaRPr lang="en-GB" noProof="0" dirty="0"/>
        </a:p>
      </dgm:t>
    </dgm:pt>
    <dgm:pt modelId="{AD538CB7-0CCF-4A70-9200-F8CBC4469C56}">
      <dgm:prSet phldrT="[Text]"/>
      <dgm:spPr/>
      <dgm:t>
        <a:bodyPr/>
        <a:lstStyle/>
        <a:p>
          <a:r>
            <a:rPr lang="en-GB" b="1" noProof="0" dirty="0"/>
            <a:t>1st Seminar </a:t>
          </a:r>
          <a:r>
            <a:rPr lang="en-GB" noProof="0" dirty="0"/>
            <a:t>– FT roadmap</a:t>
          </a:r>
        </a:p>
      </dgm:t>
    </dgm:pt>
    <dgm:pt modelId="{81B77311-3895-4788-BED0-AEE336A3EFFD}" type="parTrans" cxnId="{8B41E96D-5EB8-4B81-8D54-3CEE6521447C}">
      <dgm:prSet/>
      <dgm:spPr/>
      <dgm:t>
        <a:bodyPr/>
        <a:lstStyle/>
        <a:p>
          <a:endParaRPr lang="en-GB" noProof="0" dirty="0"/>
        </a:p>
      </dgm:t>
    </dgm:pt>
    <dgm:pt modelId="{10EF91CF-F0CA-4E00-B0FB-EA8857ACEEBD}" type="sibTrans" cxnId="{8B41E96D-5EB8-4B81-8D54-3CEE6521447C}">
      <dgm:prSet/>
      <dgm:spPr/>
      <dgm:t>
        <a:bodyPr/>
        <a:lstStyle/>
        <a:p>
          <a:endParaRPr lang="en-GB" noProof="0" dirty="0"/>
        </a:p>
      </dgm:t>
    </dgm:pt>
    <dgm:pt modelId="{1338ED1E-0530-4D62-BF8D-EADD68EDCF5D}">
      <dgm:prSet phldrT="[Text]"/>
      <dgm:spPr/>
      <dgm:t>
        <a:bodyPr/>
        <a:lstStyle/>
        <a:p>
          <a:r>
            <a:rPr lang="en-GB" noProof="0" dirty="0"/>
            <a:t>Roadmap for February examination</a:t>
          </a:r>
        </a:p>
      </dgm:t>
    </dgm:pt>
    <dgm:pt modelId="{CC8E1A25-45F5-43C8-AE14-FECC8950AA7E}" type="parTrans" cxnId="{E1CC1B83-8437-406B-B4D4-90BC67409135}">
      <dgm:prSet/>
      <dgm:spPr/>
      <dgm:t>
        <a:bodyPr/>
        <a:lstStyle/>
        <a:p>
          <a:endParaRPr lang="en-GB" noProof="0" dirty="0"/>
        </a:p>
      </dgm:t>
    </dgm:pt>
    <dgm:pt modelId="{4BF7F7BB-77C8-438C-9AC0-E6F0C4FD383D}" type="sibTrans" cxnId="{E1CC1B83-8437-406B-B4D4-90BC67409135}">
      <dgm:prSet/>
      <dgm:spPr/>
      <dgm:t>
        <a:bodyPr/>
        <a:lstStyle/>
        <a:p>
          <a:endParaRPr lang="en-GB" noProof="0" dirty="0"/>
        </a:p>
      </dgm:t>
    </dgm:pt>
    <dgm:pt modelId="{1E65141B-10CF-4292-88BD-CF95776E2AA3}">
      <dgm:prSet phldrT="[Text]"/>
      <dgm:spPr/>
      <dgm:t>
        <a:bodyPr/>
        <a:lstStyle/>
        <a:p>
          <a:r>
            <a:rPr lang="en-GB" noProof="0" dirty="0"/>
            <a:t>Roadmap for June examination</a:t>
          </a:r>
        </a:p>
      </dgm:t>
    </dgm:pt>
    <dgm:pt modelId="{28BB2C1F-F484-4494-A4F4-C641085B6460}" type="parTrans" cxnId="{4BBCB0C5-9D60-4BBB-A12D-C08C1A6AF388}">
      <dgm:prSet/>
      <dgm:spPr/>
      <dgm:t>
        <a:bodyPr/>
        <a:lstStyle/>
        <a:p>
          <a:endParaRPr lang="en-GB" noProof="0" dirty="0"/>
        </a:p>
      </dgm:t>
    </dgm:pt>
    <dgm:pt modelId="{71E655BF-9821-499A-8D20-409BECF2583C}" type="sibTrans" cxnId="{4BBCB0C5-9D60-4BBB-A12D-C08C1A6AF388}">
      <dgm:prSet/>
      <dgm:spPr/>
      <dgm:t>
        <a:bodyPr/>
        <a:lstStyle/>
        <a:p>
          <a:endParaRPr lang="en-GB" noProof="0" dirty="0"/>
        </a:p>
      </dgm:t>
    </dgm:pt>
    <dgm:pt modelId="{34A18043-4BFD-42A1-8FFD-7CD51DD8C964}">
      <dgm:prSet phldrT="[Text]"/>
      <dgm:spPr/>
      <dgm:t>
        <a:bodyPr/>
        <a:lstStyle/>
        <a:p>
          <a:r>
            <a:rPr lang="en-GB" noProof="0" dirty="0"/>
            <a:t>Seminar </a:t>
          </a:r>
          <a:r>
            <a:rPr lang="sk-SK" noProof="0" dirty="0"/>
            <a:t>agenda</a:t>
          </a:r>
          <a:endParaRPr lang="en-GB" noProof="0" dirty="0"/>
        </a:p>
      </dgm:t>
    </dgm:pt>
    <dgm:pt modelId="{7E2B85F8-A66D-4144-AFA0-6235EB02DE51}" type="parTrans" cxnId="{B6E923BD-D5D9-43D1-B6AD-9AA50C6CD40A}">
      <dgm:prSet/>
      <dgm:spPr/>
      <dgm:t>
        <a:bodyPr/>
        <a:lstStyle/>
        <a:p>
          <a:endParaRPr lang="en-GB" noProof="0" dirty="0"/>
        </a:p>
      </dgm:t>
    </dgm:pt>
    <dgm:pt modelId="{17C0404F-2219-4E00-A366-E99306237723}" type="sibTrans" cxnId="{B6E923BD-D5D9-43D1-B6AD-9AA50C6CD40A}">
      <dgm:prSet/>
      <dgm:spPr/>
      <dgm:t>
        <a:bodyPr/>
        <a:lstStyle/>
        <a:p>
          <a:endParaRPr lang="en-GB" noProof="0" dirty="0"/>
        </a:p>
      </dgm:t>
    </dgm:pt>
    <dgm:pt modelId="{92230E48-5473-4A9A-8F64-706266A84DDA}">
      <dgm:prSet phldrT="[Text]"/>
      <dgm:spPr/>
      <dgm:t>
        <a:bodyPr/>
        <a:lstStyle/>
        <a:p>
          <a:endParaRPr lang="en-GB" noProof="0" dirty="0"/>
        </a:p>
      </dgm:t>
    </dgm:pt>
    <dgm:pt modelId="{CE5CB696-1FFF-4A6C-95F8-C3809E287A5D}" type="parTrans" cxnId="{5E70718B-7510-445D-8208-DFBA532E6C5A}">
      <dgm:prSet/>
      <dgm:spPr/>
      <dgm:t>
        <a:bodyPr/>
        <a:lstStyle/>
        <a:p>
          <a:endParaRPr lang="cs-CZ"/>
        </a:p>
      </dgm:t>
    </dgm:pt>
    <dgm:pt modelId="{D7C926E1-2C4A-4591-8377-578FA7398FD5}" type="sibTrans" cxnId="{5E70718B-7510-445D-8208-DFBA532E6C5A}">
      <dgm:prSet/>
      <dgm:spPr/>
      <dgm:t>
        <a:bodyPr/>
        <a:lstStyle/>
        <a:p>
          <a:endParaRPr lang="cs-CZ"/>
        </a:p>
      </dgm:t>
    </dgm:pt>
    <dgm:pt modelId="{FF5A9DA0-5721-4F94-8CFF-1E188B830FFC}">
      <dgm:prSet/>
      <dgm:spPr/>
      <dgm:t>
        <a:bodyPr/>
        <a:lstStyle/>
        <a:p>
          <a:r>
            <a:rPr lang="en-GB" noProof="0" dirty="0"/>
            <a:t>Proofreading</a:t>
          </a:r>
        </a:p>
      </dgm:t>
    </dgm:pt>
    <dgm:pt modelId="{045C0824-FF39-452B-A77D-B4D02DBF72E1}" type="parTrans" cxnId="{AC5766C2-B9E9-42BE-AE14-57B9FF56B89E}">
      <dgm:prSet/>
      <dgm:spPr/>
      <dgm:t>
        <a:bodyPr/>
        <a:lstStyle/>
        <a:p>
          <a:endParaRPr lang="cs-CZ"/>
        </a:p>
      </dgm:t>
    </dgm:pt>
    <dgm:pt modelId="{596BBA66-7642-4527-B5BF-D36C5848AC9F}" type="sibTrans" cxnId="{AC5766C2-B9E9-42BE-AE14-57B9FF56B89E}">
      <dgm:prSet/>
      <dgm:spPr/>
      <dgm:t>
        <a:bodyPr/>
        <a:lstStyle/>
        <a:p>
          <a:endParaRPr lang="cs-CZ"/>
        </a:p>
      </dgm:t>
    </dgm:pt>
    <dgm:pt modelId="{6A2E9B71-2F6A-4E23-8E47-D5622DA4C998}">
      <dgm:prSet phldrT="[Text]"/>
      <dgm:spPr/>
      <dgm:t>
        <a:bodyPr/>
        <a:lstStyle/>
        <a:p>
          <a:r>
            <a:rPr lang="cs-CZ" noProof="0" dirty="0"/>
            <a:t>Sample FT, FT </a:t>
          </a:r>
          <a:r>
            <a:rPr lang="cs-CZ" noProof="0" dirty="0" err="1"/>
            <a:t>topics</a:t>
          </a:r>
          <a:endParaRPr lang="en-GB" noProof="0" dirty="0"/>
        </a:p>
      </dgm:t>
    </dgm:pt>
    <dgm:pt modelId="{69F0EAC6-756A-4EC7-BF91-097554BDE2B5}" type="parTrans" cxnId="{55A0216B-889C-4C6B-8762-4AAEB6F8CB0E}">
      <dgm:prSet/>
      <dgm:spPr/>
      <dgm:t>
        <a:bodyPr/>
        <a:lstStyle/>
        <a:p>
          <a:endParaRPr lang="cs-CZ"/>
        </a:p>
      </dgm:t>
    </dgm:pt>
    <dgm:pt modelId="{CB5C6DD0-A517-44B1-935C-2D7C70DEC831}" type="sibTrans" cxnId="{55A0216B-889C-4C6B-8762-4AAEB6F8CB0E}">
      <dgm:prSet/>
      <dgm:spPr/>
      <dgm:t>
        <a:bodyPr/>
        <a:lstStyle/>
        <a:p>
          <a:endParaRPr lang="cs-CZ"/>
        </a:p>
      </dgm:t>
    </dgm:pt>
    <dgm:pt modelId="{E49D0E44-7E7D-4648-8FF0-217BE7CFD6ED}">
      <dgm:prSet phldrT="[Text]"/>
      <dgm:spPr/>
      <dgm:t>
        <a:bodyPr/>
        <a:lstStyle/>
        <a:p>
          <a:r>
            <a:rPr lang="en-GB" noProof="0" dirty="0"/>
            <a:t>Revisions</a:t>
          </a:r>
        </a:p>
      </dgm:t>
    </dgm:pt>
    <dgm:pt modelId="{1A9EFD78-4919-4ECD-9EDC-0D11556623F5}" type="parTrans" cxnId="{EB6DF21B-119A-4AC7-A452-C8293B795431}">
      <dgm:prSet/>
      <dgm:spPr/>
      <dgm:t>
        <a:bodyPr/>
        <a:lstStyle/>
        <a:p>
          <a:endParaRPr lang="cs-CZ"/>
        </a:p>
      </dgm:t>
    </dgm:pt>
    <dgm:pt modelId="{66F58088-DA33-47EC-BD19-8D9010509BF1}" type="sibTrans" cxnId="{EB6DF21B-119A-4AC7-A452-C8293B795431}">
      <dgm:prSet/>
      <dgm:spPr/>
      <dgm:t>
        <a:bodyPr/>
        <a:lstStyle/>
        <a:p>
          <a:endParaRPr lang="cs-CZ"/>
        </a:p>
      </dgm:t>
    </dgm:pt>
    <dgm:pt modelId="{E37CBA8D-EECF-4312-8AE8-690BB5740763}">
      <dgm:prSet phldrT="[Text]"/>
      <dgm:spPr/>
      <dgm:t>
        <a:bodyPr/>
        <a:lstStyle/>
        <a:p>
          <a:r>
            <a:rPr lang="en-GB" noProof="0" dirty="0"/>
            <a:t>Documents </a:t>
          </a:r>
          <a:r>
            <a:rPr lang="cs-CZ" noProof="0" dirty="0"/>
            <a:t>and </a:t>
          </a:r>
          <a:r>
            <a:rPr lang="cs-CZ" noProof="0" dirty="0" err="1"/>
            <a:t>forms</a:t>
          </a:r>
          <a:r>
            <a:rPr lang="cs-CZ" noProof="0" dirty="0"/>
            <a:t> </a:t>
          </a:r>
          <a:r>
            <a:rPr lang="en-GB" noProof="0" dirty="0"/>
            <a:t>on webpage</a:t>
          </a:r>
        </a:p>
      </dgm:t>
    </dgm:pt>
    <dgm:pt modelId="{F22A70DA-CCFF-43EE-8943-DEF1807D4B3B}" type="parTrans" cxnId="{9966C682-5954-44DB-AC54-5EEEE6054227}">
      <dgm:prSet/>
      <dgm:spPr/>
      <dgm:t>
        <a:bodyPr/>
        <a:lstStyle/>
        <a:p>
          <a:endParaRPr lang="cs-CZ"/>
        </a:p>
      </dgm:t>
    </dgm:pt>
    <dgm:pt modelId="{92B06BB5-6A1F-40C3-88E3-84EB177E0FF2}" type="sibTrans" cxnId="{9966C682-5954-44DB-AC54-5EEEE6054227}">
      <dgm:prSet/>
      <dgm:spPr/>
      <dgm:t>
        <a:bodyPr/>
        <a:lstStyle/>
        <a:p>
          <a:endParaRPr lang="cs-CZ"/>
        </a:p>
      </dgm:t>
    </dgm:pt>
    <dgm:pt modelId="{5EA7D05E-AEAA-41E6-B672-AE6BEFFCEDE5}">
      <dgm:prSet/>
      <dgm:spPr/>
      <dgm:t>
        <a:bodyPr/>
        <a:lstStyle/>
        <a:p>
          <a:endParaRPr lang="en-GB" noProof="0" dirty="0"/>
        </a:p>
      </dgm:t>
    </dgm:pt>
    <dgm:pt modelId="{48CA9D26-2748-44E7-869E-3DAFF4463A6A}" type="parTrans" cxnId="{E7A5B021-C561-4366-AE82-EC37AC405D02}">
      <dgm:prSet/>
      <dgm:spPr/>
      <dgm:t>
        <a:bodyPr/>
        <a:lstStyle/>
        <a:p>
          <a:endParaRPr lang="cs-CZ"/>
        </a:p>
      </dgm:t>
    </dgm:pt>
    <dgm:pt modelId="{D2503372-BC11-4739-8292-1CBDD4578743}" type="sibTrans" cxnId="{E7A5B021-C561-4366-AE82-EC37AC405D02}">
      <dgm:prSet/>
      <dgm:spPr/>
      <dgm:t>
        <a:bodyPr/>
        <a:lstStyle/>
        <a:p>
          <a:endParaRPr lang="cs-CZ"/>
        </a:p>
      </dgm:t>
    </dgm:pt>
    <dgm:pt modelId="{96502904-1617-46BE-83A8-B41824DA0A9B}">
      <dgm:prSet/>
      <dgm:spPr/>
      <dgm:t>
        <a:bodyPr/>
        <a:lstStyle/>
        <a:p>
          <a:r>
            <a:rPr lang="en-GB" noProof="0" dirty="0"/>
            <a:t>Presentation template for FT defence</a:t>
          </a:r>
        </a:p>
      </dgm:t>
    </dgm:pt>
    <dgm:pt modelId="{D5EA59E1-B933-45F6-8A43-735950D59601}" type="parTrans" cxnId="{6E70696E-250D-4884-B641-DEF39102C825}">
      <dgm:prSet/>
      <dgm:spPr/>
      <dgm:t>
        <a:bodyPr/>
        <a:lstStyle/>
        <a:p>
          <a:endParaRPr lang="cs-CZ"/>
        </a:p>
      </dgm:t>
    </dgm:pt>
    <dgm:pt modelId="{E5B332E5-8AF4-4632-9152-908AEBB172BA}" type="sibTrans" cxnId="{6E70696E-250D-4884-B641-DEF39102C825}">
      <dgm:prSet/>
      <dgm:spPr/>
      <dgm:t>
        <a:bodyPr/>
        <a:lstStyle/>
        <a:p>
          <a:endParaRPr lang="cs-CZ"/>
        </a:p>
      </dgm:t>
    </dgm:pt>
    <dgm:pt modelId="{5755CD66-45F3-4425-BFF1-AC6840951BE8}">
      <dgm:prSet custT="1"/>
      <dgm:spPr/>
      <dgm:t>
        <a:bodyPr/>
        <a:lstStyle/>
        <a:p>
          <a:r>
            <a:rPr lang="en-GB" sz="19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Goals, methodology,</a:t>
          </a:r>
          <a:r>
            <a:rPr lang="cs-CZ" sz="19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cs-CZ" sz="1900" kern="1200" noProof="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methods</a:t>
          </a:r>
          <a:r>
            <a:rPr lang="cs-CZ" sz="19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, </a:t>
          </a:r>
          <a:r>
            <a:rPr lang="en-GB" sz="19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outputs</a:t>
          </a:r>
        </a:p>
      </dgm:t>
    </dgm:pt>
    <dgm:pt modelId="{07B74F11-277B-458D-8481-F4737A69163A}" type="parTrans" cxnId="{7FCC1CD4-9BBB-4B8B-A628-823731A26EB2}">
      <dgm:prSet/>
      <dgm:spPr/>
      <dgm:t>
        <a:bodyPr/>
        <a:lstStyle/>
        <a:p>
          <a:endParaRPr lang="cs-CZ"/>
        </a:p>
      </dgm:t>
    </dgm:pt>
    <dgm:pt modelId="{12ED7F30-E244-413B-B26C-B65083D259EB}" type="sibTrans" cxnId="{7FCC1CD4-9BBB-4B8B-A628-823731A26EB2}">
      <dgm:prSet/>
      <dgm:spPr/>
      <dgm:t>
        <a:bodyPr/>
        <a:lstStyle/>
        <a:p>
          <a:endParaRPr lang="cs-CZ"/>
        </a:p>
      </dgm:t>
    </dgm:pt>
    <dgm:pt modelId="{3F852432-F413-4342-8179-ABBB32BFD9B0}">
      <dgm:prSet custT="1"/>
      <dgm:spPr/>
      <dgm:t>
        <a:bodyPr/>
        <a:lstStyle/>
        <a:p>
          <a:r>
            <a:rPr lang="en-GB" sz="19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Plagiarism, citations</a:t>
          </a:r>
        </a:p>
      </dgm:t>
    </dgm:pt>
    <dgm:pt modelId="{0A629D4D-49E0-4DEA-A9E1-2F5000D4CD70}" type="parTrans" cxnId="{944A4617-3330-42C1-8E8C-B3BDD4376621}">
      <dgm:prSet/>
      <dgm:spPr/>
      <dgm:t>
        <a:bodyPr/>
        <a:lstStyle/>
        <a:p>
          <a:endParaRPr lang="cs-CZ"/>
        </a:p>
      </dgm:t>
    </dgm:pt>
    <dgm:pt modelId="{E5F106A9-1097-4EC8-AD30-75ADD8270635}" type="sibTrans" cxnId="{944A4617-3330-42C1-8E8C-B3BDD4376621}">
      <dgm:prSet/>
      <dgm:spPr/>
      <dgm:t>
        <a:bodyPr/>
        <a:lstStyle/>
        <a:p>
          <a:endParaRPr lang="cs-CZ"/>
        </a:p>
      </dgm:t>
    </dgm:pt>
    <dgm:pt modelId="{09412919-1F0F-4497-9C61-7A1F8381327D}">
      <dgm:prSet custT="1"/>
      <dgm:spPr/>
      <dgm:t>
        <a:bodyPr/>
        <a:lstStyle/>
        <a:p>
          <a:r>
            <a:rPr lang="en-GB" sz="19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Library and      e-resources</a:t>
          </a:r>
        </a:p>
      </dgm:t>
    </dgm:pt>
    <dgm:pt modelId="{8128E2AB-BBBC-47A0-BFA9-F7D3C429158C}" type="parTrans" cxnId="{24C30E7C-2C75-4EFD-A623-A153F185F216}">
      <dgm:prSet/>
      <dgm:spPr/>
      <dgm:t>
        <a:bodyPr/>
        <a:lstStyle/>
        <a:p>
          <a:endParaRPr lang="cs-CZ"/>
        </a:p>
      </dgm:t>
    </dgm:pt>
    <dgm:pt modelId="{49FA96D7-3B03-4F8C-BCF1-F8D796A2D626}" type="sibTrans" cxnId="{24C30E7C-2C75-4EFD-A623-A153F185F216}">
      <dgm:prSet/>
      <dgm:spPr/>
      <dgm:t>
        <a:bodyPr/>
        <a:lstStyle/>
        <a:p>
          <a:endParaRPr lang="cs-CZ"/>
        </a:p>
      </dgm:t>
    </dgm:pt>
    <dgm:pt modelId="{26DCF202-A788-4D3F-9BAA-F5BADB2DC7F0}">
      <dgm:prSet/>
      <dgm:spPr/>
      <dgm:t>
        <a:bodyPr/>
        <a:lstStyle/>
        <a:p>
          <a:r>
            <a:rPr lang="en-GB" noProof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Content</a:t>
          </a:r>
          <a:endParaRPr lang="en-GB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64DAEEE2-DCA5-463B-8792-FFF72ABA436E}" type="parTrans" cxnId="{1CF53A94-A833-42DB-8795-8F0DD2FA9E7A}">
      <dgm:prSet/>
      <dgm:spPr/>
      <dgm:t>
        <a:bodyPr/>
        <a:lstStyle/>
        <a:p>
          <a:endParaRPr lang="cs-CZ"/>
        </a:p>
      </dgm:t>
    </dgm:pt>
    <dgm:pt modelId="{8298CB62-CEB9-4F52-9095-94326679A989}" type="sibTrans" cxnId="{1CF53A94-A833-42DB-8795-8F0DD2FA9E7A}">
      <dgm:prSet/>
      <dgm:spPr/>
      <dgm:t>
        <a:bodyPr/>
        <a:lstStyle/>
        <a:p>
          <a:endParaRPr lang="cs-CZ"/>
        </a:p>
      </dgm:t>
    </dgm:pt>
    <dgm:pt modelId="{01DA48CE-2EB7-4559-883B-F5A76DB2BA95}">
      <dgm:prSet/>
      <dgm:spPr/>
      <dgm:t>
        <a:bodyPr/>
        <a:lstStyle/>
        <a:p>
          <a:r>
            <a:rPr lang="en-GB" noProof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IS</a:t>
          </a:r>
          <a:r>
            <a:rPr lang="cs-CZ" noProof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SU</a:t>
          </a:r>
          <a:r>
            <a:rPr lang="en-GB" noProof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explanation</a:t>
          </a:r>
          <a:endParaRPr lang="en-GB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142A0F5F-FC48-4A80-8775-0848A826FB44}" type="parTrans" cxnId="{8199815C-253D-45AA-9252-80BAD0F588F2}">
      <dgm:prSet/>
      <dgm:spPr/>
      <dgm:t>
        <a:bodyPr/>
        <a:lstStyle/>
        <a:p>
          <a:endParaRPr lang="cs-CZ"/>
        </a:p>
      </dgm:t>
    </dgm:pt>
    <dgm:pt modelId="{F72D462C-B578-4BCF-833E-74D5ED32017A}" type="sibTrans" cxnId="{8199815C-253D-45AA-9252-80BAD0F588F2}">
      <dgm:prSet/>
      <dgm:spPr/>
      <dgm:t>
        <a:bodyPr/>
        <a:lstStyle/>
        <a:p>
          <a:endParaRPr lang="cs-CZ"/>
        </a:p>
      </dgm:t>
    </dgm:pt>
    <dgm:pt modelId="{A7A132C0-E414-4027-8BA1-0630E8F8C10F}">
      <dgm:prSet/>
      <dgm:spPr/>
      <dgm:t>
        <a:bodyPr/>
        <a:lstStyle/>
        <a:p>
          <a:r>
            <a:rPr lang="en-GB" noProof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Insertion into IS</a:t>
          </a:r>
          <a:endParaRPr lang="en-GB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8DAF8405-4339-4F47-B313-B0C7D95A57EE}" type="parTrans" cxnId="{F4775A99-F049-435F-99B3-7458B6B6DB2C}">
      <dgm:prSet/>
      <dgm:spPr/>
      <dgm:t>
        <a:bodyPr/>
        <a:lstStyle/>
        <a:p>
          <a:endParaRPr lang="cs-CZ"/>
        </a:p>
      </dgm:t>
    </dgm:pt>
    <dgm:pt modelId="{6644E05F-701F-4D08-9555-9D37A2AA21FA}" type="sibTrans" cxnId="{F4775A99-F049-435F-99B3-7458B6B6DB2C}">
      <dgm:prSet/>
      <dgm:spPr/>
      <dgm:t>
        <a:bodyPr/>
        <a:lstStyle/>
        <a:p>
          <a:endParaRPr lang="cs-CZ"/>
        </a:p>
      </dgm:t>
    </dgm:pt>
    <dgm:pt modelId="{CD81DA47-CC4F-46CF-8738-CEA642D1FEC6}" type="pres">
      <dgm:prSet presAssocID="{BFFBF4FA-C19B-4046-AD9B-99C6F268229C}" presName="linearFlow" presStyleCnt="0">
        <dgm:presLayoutVars>
          <dgm:dir/>
          <dgm:animLvl val="lvl"/>
          <dgm:resizeHandles/>
        </dgm:presLayoutVars>
      </dgm:prSet>
      <dgm:spPr/>
    </dgm:pt>
    <dgm:pt modelId="{66C3C6BD-3E3B-4FBF-9716-709DB73A0C53}" type="pres">
      <dgm:prSet presAssocID="{AD538CB7-0CCF-4A70-9200-F8CBC4469C56}" presName="compositeNode" presStyleCnt="0">
        <dgm:presLayoutVars>
          <dgm:bulletEnabled val="1"/>
        </dgm:presLayoutVars>
      </dgm:prSet>
      <dgm:spPr/>
    </dgm:pt>
    <dgm:pt modelId="{E7E2A331-26E6-4FF7-9D7A-5F757254A53C}" type="pres">
      <dgm:prSet presAssocID="{AD538CB7-0CCF-4A70-9200-F8CBC4469C56}" presName="image" presStyleLbl="fgImgPlace1" presStyleIdx="0" presStyleCnt="4"/>
      <dgm:spPr>
        <a:solidFill>
          <a:srgbClr val="46A093"/>
        </a:solidFill>
      </dgm:spPr>
    </dgm:pt>
    <dgm:pt modelId="{52DA7CA5-A5F0-41BF-BF96-DB1D8FDB3ABD}" type="pres">
      <dgm:prSet presAssocID="{AD538CB7-0CCF-4A70-9200-F8CBC4469C56}" presName="childNode" presStyleLbl="node1" presStyleIdx="0" presStyleCnt="4">
        <dgm:presLayoutVars>
          <dgm:bulletEnabled val="1"/>
        </dgm:presLayoutVars>
      </dgm:prSet>
      <dgm:spPr/>
    </dgm:pt>
    <dgm:pt modelId="{4330184E-4B10-4866-B7E7-378863FCB8B1}" type="pres">
      <dgm:prSet presAssocID="{AD538CB7-0CCF-4A70-9200-F8CBC4469C56}" presName="parentNode" presStyleLbl="revTx" presStyleIdx="0" presStyleCnt="4">
        <dgm:presLayoutVars>
          <dgm:chMax val="0"/>
          <dgm:bulletEnabled val="1"/>
        </dgm:presLayoutVars>
      </dgm:prSet>
      <dgm:spPr/>
    </dgm:pt>
    <dgm:pt modelId="{E01683AB-5B9A-45A4-A973-76D7E29B7F3F}" type="pres">
      <dgm:prSet presAssocID="{10EF91CF-F0CA-4E00-B0FB-EA8857ACEEBD}" presName="sibTrans" presStyleCnt="0"/>
      <dgm:spPr/>
    </dgm:pt>
    <dgm:pt modelId="{F63CC31B-4E2B-4A10-98F6-F3C9356A6935}" type="pres">
      <dgm:prSet presAssocID="{F28693F2-8348-431C-8A4A-F1E021E5EFCA}" presName="compositeNode" presStyleCnt="0">
        <dgm:presLayoutVars>
          <dgm:bulletEnabled val="1"/>
        </dgm:presLayoutVars>
      </dgm:prSet>
      <dgm:spPr/>
    </dgm:pt>
    <dgm:pt modelId="{D5B7DA1C-FDD4-4C80-87FF-31545E8BB2BC}" type="pres">
      <dgm:prSet presAssocID="{F28693F2-8348-431C-8A4A-F1E021E5EFCA}" presName="image" presStyleLbl="fgImgPlace1" presStyleIdx="1" presStyleCnt="4"/>
      <dgm:spPr>
        <a:solidFill>
          <a:schemeClr val="accent1">
            <a:lumMod val="75000"/>
          </a:schemeClr>
        </a:solidFill>
      </dgm:spPr>
    </dgm:pt>
    <dgm:pt modelId="{FAAA0A43-5E70-4561-9FF2-38FCF4FA729A}" type="pres">
      <dgm:prSet presAssocID="{F28693F2-8348-431C-8A4A-F1E021E5EFCA}" presName="childNode" presStyleLbl="node1" presStyleIdx="1" presStyleCnt="4">
        <dgm:presLayoutVars>
          <dgm:bulletEnabled val="1"/>
        </dgm:presLayoutVars>
      </dgm:prSet>
      <dgm:spPr/>
    </dgm:pt>
    <dgm:pt modelId="{2D283596-17EF-4082-A274-E5AEF37DAAD5}" type="pres">
      <dgm:prSet presAssocID="{F28693F2-8348-431C-8A4A-F1E021E5EFCA}" presName="parentNode" presStyleLbl="revTx" presStyleIdx="1" presStyleCnt="4">
        <dgm:presLayoutVars>
          <dgm:chMax val="0"/>
          <dgm:bulletEnabled val="1"/>
        </dgm:presLayoutVars>
      </dgm:prSet>
      <dgm:spPr/>
    </dgm:pt>
    <dgm:pt modelId="{1F8CB31C-7AA0-491F-93DF-9591750BF36F}" type="pres">
      <dgm:prSet presAssocID="{7441CD9A-6976-404D-93D7-EA1E06BEF0E8}" presName="sibTrans" presStyleCnt="0"/>
      <dgm:spPr/>
    </dgm:pt>
    <dgm:pt modelId="{8ADD807E-C4AD-4F97-A4A0-B81FA3BA7E67}" type="pres">
      <dgm:prSet presAssocID="{3F342CA9-CD9F-47AD-9325-3B352A3AEB4B}" presName="compositeNode" presStyleCnt="0">
        <dgm:presLayoutVars>
          <dgm:bulletEnabled val="1"/>
        </dgm:presLayoutVars>
      </dgm:prSet>
      <dgm:spPr/>
    </dgm:pt>
    <dgm:pt modelId="{2345EBE7-B8DD-4D67-AC52-10D7E12A2312}" type="pres">
      <dgm:prSet presAssocID="{3F342CA9-CD9F-47AD-9325-3B352A3AEB4B}" presName="image" presStyleLbl="fgImgPlace1" presStyleIdx="2" presStyleCnt="4"/>
      <dgm:spPr>
        <a:solidFill>
          <a:schemeClr val="accent2"/>
        </a:solidFill>
      </dgm:spPr>
    </dgm:pt>
    <dgm:pt modelId="{10289F23-EB5F-4963-949F-1E676B8D0C2E}" type="pres">
      <dgm:prSet presAssocID="{3F342CA9-CD9F-47AD-9325-3B352A3AEB4B}" presName="childNode" presStyleLbl="node1" presStyleIdx="2" presStyleCnt="4">
        <dgm:presLayoutVars>
          <dgm:bulletEnabled val="1"/>
        </dgm:presLayoutVars>
      </dgm:prSet>
      <dgm:spPr/>
    </dgm:pt>
    <dgm:pt modelId="{C9F2EB54-6B58-49E1-B3DA-BCB520A96FA9}" type="pres">
      <dgm:prSet presAssocID="{3F342CA9-CD9F-47AD-9325-3B352A3AEB4B}" presName="parentNode" presStyleLbl="revTx" presStyleIdx="2" presStyleCnt="4">
        <dgm:presLayoutVars>
          <dgm:chMax val="0"/>
          <dgm:bulletEnabled val="1"/>
        </dgm:presLayoutVars>
      </dgm:prSet>
      <dgm:spPr/>
    </dgm:pt>
    <dgm:pt modelId="{F02CC60F-5DA2-4CC9-9ED0-46F2A1834BAB}" type="pres">
      <dgm:prSet presAssocID="{53184914-1C50-450F-B334-344A878A4DEB}" presName="sibTrans" presStyleCnt="0"/>
      <dgm:spPr/>
    </dgm:pt>
    <dgm:pt modelId="{BBE43652-A4E6-4E01-85D5-573C2B674587}" type="pres">
      <dgm:prSet presAssocID="{5BDA6708-9516-4D03-BB3B-096F1B75861A}" presName="compositeNode" presStyleCnt="0">
        <dgm:presLayoutVars>
          <dgm:bulletEnabled val="1"/>
        </dgm:presLayoutVars>
      </dgm:prSet>
      <dgm:spPr/>
    </dgm:pt>
    <dgm:pt modelId="{6DCDCB39-1258-4214-B82D-036BD3A1E460}" type="pres">
      <dgm:prSet presAssocID="{5BDA6708-9516-4D03-BB3B-096F1B75861A}" presName="image" presStyleLbl="fgImgPlace1" presStyleIdx="3" presStyleCnt="4"/>
      <dgm:spPr>
        <a:solidFill>
          <a:srgbClr val="C00000"/>
        </a:solidFill>
      </dgm:spPr>
    </dgm:pt>
    <dgm:pt modelId="{1867DD4F-971F-465B-8863-A7B1A8D4D8F8}" type="pres">
      <dgm:prSet presAssocID="{5BDA6708-9516-4D03-BB3B-096F1B75861A}" presName="childNode" presStyleLbl="node1" presStyleIdx="3" presStyleCnt="4">
        <dgm:presLayoutVars>
          <dgm:bulletEnabled val="1"/>
        </dgm:presLayoutVars>
      </dgm:prSet>
      <dgm:spPr/>
    </dgm:pt>
    <dgm:pt modelId="{A3CFECB2-BAC5-492A-8693-7FFB97CC7D25}" type="pres">
      <dgm:prSet presAssocID="{5BDA6708-9516-4D03-BB3B-096F1B75861A}" presName="parentNode" presStyleLbl="revTx" presStyleIdx="3" presStyleCnt="4">
        <dgm:presLayoutVars>
          <dgm:chMax val="0"/>
          <dgm:bulletEnabled val="1"/>
        </dgm:presLayoutVars>
      </dgm:prSet>
      <dgm:spPr/>
    </dgm:pt>
  </dgm:ptLst>
  <dgm:cxnLst>
    <dgm:cxn modelId="{CFED7815-982B-4BD5-8464-B8D970EFEFF4}" type="presOf" srcId="{26DCF202-A788-4D3F-9BAA-F5BADB2DC7F0}" destId="{10289F23-EB5F-4963-949F-1E676B8D0C2E}" srcOrd="0" destOrd="1" presId="urn:microsoft.com/office/officeart/2005/8/layout/hList2"/>
    <dgm:cxn modelId="{944A4617-3330-42C1-8E8C-B3BDD4376621}" srcId="{F28693F2-8348-431C-8A4A-F1E021E5EFCA}" destId="{3F852432-F413-4342-8179-ABBB32BFD9B0}" srcOrd="2" destOrd="0" parTransId="{0A629D4D-49E0-4DEA-A9E1-2F5000D4CD70}" sibTransId="{E5F106A9-1097-4EC8-AD30-75ADD8270635}"/>
    <dgm:cxn modelId="{1CC66E1B-EA4E-4CAC-87C1-63222CA71819}" type="presOf" srcId="{5BDA6708-9516-4D03-BB3B-096F1B75861A}" destId="{A3CFECB2-BAC5-492A-8693-7FFB97CC7D25}" srcOrd="0" destOrd="0" presId="urn:microsoft.com/office/officeart/2005/8/layout/hList2"/>
    <dgm:cxn modelId="{EB6DF21B-119A-4AC7-A452-C8293B795431}" srcId="{5BDA6708-9516-4D03-BB3B-096F1B75861A}" destId="{E49D0E44-7E7D-4648-8FF0-217BE7CFD6ED}" srcOrd="2" destOrd="0" parTransId="{1A9EFD78-4919-4ECD-9EDC-0D11556623F5}" sibTransId="{66F58088-DA33-47EC-BD19-8D9010509BF1}"/>
    <dgm:cxn modelId="{E7A5B021-C561-4366-AE82-EC37AC405D02}" srcId="{3F342CA9-CD9F-47AD-9325-3B352A3AEB4B}" destId="{5EA7D05E-AEAA-41E6-B672-AE6BEFFCEDE5}" srcOrd="4" destOrd="0" parTransId="{48CA9D26-2748-44E7-869E-3DAFF4463A6A}" sibTransId="{D2503372-BC11-4739-8292-1CBDD4578743}"/>
    <dgm:cxn modelId="{3413BC2B-3166-4A4D-BDE7-8BD08423F988}" srcId="{5BDA6708-9516-4D03-BB3B-096F1B75861A}" destId="{EED53750-A67D-4F08-B99D-C118FBB1AB9E}" srcOrd="1" destOrd="0" parTransId="{4AA0B53F-F463-439B-AC20-F464E5C53A99}" sibTransId="{8F9B302C-9452-4BC3-9EB6-D0F1711D7B8C}"/>
    <dgm:cxn modelId="{B42E2934-3F2C-4094-8D1F-3D23748FC43B}" type="presOf" srcId="{A7A132C0-E414-4027-8BA1-0630E8F8C10F}" destId="{10289F23-EB5F-4963-949F-1E676B8D0C2E}" srcOrd="0" destOrd="3" presId="urn:microsoft.com/office/officeart/2005/8/layout/hList2"/>
    <dgm:cxn modelId="{C1B8FD3C-3D08-46BF-B3B0-DD72EE694AF6}" srcId="{BFFBF4FA-C19B-4046-AD9B-99C6F268229C}" destId="{F28693F2-8348-431C-8A4A-F1E021E5EFCA}" srcOrd="1" destOrd="0" parTransId="{F44C9EFD-92C6-4349-86D4-CF716623DC75}" sibTransId="{7441CD9A-6976-404D-93D7-EA1E06BEF0E8}"/>
    <dgm:cxn modelId="{DF816B3F-D6FD-4ADE-90E7-9DCB970524C0}" type="presOf" srcId="{21765840-42D9-4221-9FF9-ACBBC1B75D8B}" destId="{1867DD4F-971F-465B-8863-A7B1A8D4D8F8}" srcOrd="0" destOrd="0" presId="urn:microsoft.com/office/officeart/2005/8/layout/hList2"/>
    <dgm:cxn modelId="{8199815C-253D-45AA-9252-80BAD0F588F2}" srcId="{3F342CA9-CD9F-47AD-9325-3B352A3AEB4B}" destId="{01DA48CE-2EB7-4559-883B-F5A76DB2BA95}" srcOrd="2" destOrd="0" parTransId="{142A0F5F-FC48-4A80-8775-0848A826FB44}" sibTransId="{F72D462C-B578-4BCF-833E-74D5ED32017A}"/>
    <dgm:cxn modelId="{1EC69F5D-FD71-400A-8AF6-8B09DAF80D2C}" type="presOf" srcId="{3F852432-F413-4342-8179-ABBB32BFD9B0}" destId="{FAAA0A43-5E70-4561-9FF2-38FCF4FA729A}" srcOrd="0" destOrd="2" presId="urn:microsoft.com/office/officeart/2005/8/layout/hList2"/>
    <dgm:cxn modelId="{374F945F-BCAC-491B-A74A-9937F7F9454C}" type="presOf" srcId="{AD538CB7-0CCF-4A70-9200-F8CBC4469C56}" destId="{4330184E-4B10-4866-B7E7-378863FCB8B1}" srcOrd="0" destOrd="0" presId="urn:microsoft.com/office/officeart/2005/8/layout/hList2"/>
    <dgm:cxn modelId="{12F75662-006D-48C2-9BB1-BB4E7565D02C}" type="presOf" srcId="{01DA48CE-2EB7-4559-883B-F5A76DB2BA95}" destId="{10289F23-EB5F-4963-949F-1E676B8D0C2E}" srcOrd="0" destOrd="2" presId="urn:microsoft.com/office/officeart/2005/8/layout/hList2"/>
    <dgm:cxn modelId="{EE8F9D45-59F4-4216-AA47-8395FFC9C655}" type="presOf" srcId="{219498FD-2A2B-47E8-AADF-98ACF11A740E}" destId="{10289F23-EB5F-4963-949F-1E676B8D0C2E}" srcOrd="0" destOrd="0" presId="urn:microsoft.com/office/officeart/2005/8/layout/hList2"/>
    <dgm:cxn modelId="{3728EE48-29DD-4B4A-ABEC-799E81DE5CA9}" type="presOf" srcId="{1338ED1E-0530-4D62-BF8D-EADD68EDCF5D}" destId="{52DA7CA5-A5F0-41BF-BF96-DB1D8FDB3ABD}" srcOrd="0" destOrd="2" presId="urn:microsoft.com/office/officeart/2005/8/layout/hList2"/>
    <dgm:cxn modelId="{61470C4B-6629-443A-8FEB-F3F4D4C8866C}" type="presOf" srcId="{E49D0E44-7E7D-4648-8FF0-217BE7CFD6ED}" destId="{1867DD4F-971F-465B-8863-A7B1A8D4D8F8}" srcOrd="0" destOrd="2" presId="urn:microsoft.com/office/officeart/2005/8/layout/hList2"/>
    <dgm:cxn modelId="{55A0216B-889C-4C6B-8762-4AAEB6F8CB0E}" srcId="{AD538CB7-0CCF-4A70-9200-F8CBC4469C56}" destId="{6A2E9B71-2F6A-4E23-8E47-D5622DA4C998}" srcOrd="0" destOrd="0" parTransId="{69F0EAC6-756A-4EC7-BF91-097554BDE2B5}" sibTransId="{CB5C6DD0-A517-44B1-935C-2D7C70DEC831}"/>
    <dgm:cxn modelId="{8B41E96D-5EB8-4B81-8D54-3CEE6521447C}" srcId="{BFFBF4FA-C19B-4046-AD9B-99C6F268229C}" destId="{AD538CB7-0CCF-4A70-9200-F8CBC4469C56}" srcOrd="0" destOrd="0" parTransId="{81B77311-3895-4788-BED0-AEE336A3EFFD}" sibTransId="{10EF91CF-F0CA-4E00-B0FB-EA8857ACEEBD}"/>
    <dgm:cxn modelId="{6E70696E-250D-4884-B641-DEF39102C825}" srcId="{5BDA6708-9516-4D03-BB3B-096F1B75861A}" destId="{96502904-1617-46BE-83A8-B41824DA0A9B}" srcOrd="4" destOrd="0" parTransId="{D5EA59E1-B933-45F6-8A43-735950D59601}" sibTransId="{E5B332E5-8AF4-4632-9152-908AEBB172BA}"/>
    <dgm:cxn modelId="{FC168376-C647-4CB9-B138-36628CC0B03A}" type="presOf" srcId="{1E65141B-10CF-4292-88BD-CF95776E2AA3}" destId="{52DA7CA5-A5F0-41BF-BF96-DB1D8FDB3ABD}" srcOrd="0" destOrd="1" presId="urn:microsoft.com/office/officeart/2005/8/layout/hList2"/>
    <dgm:cxn modelId="{78804C57-AF2F-44CB-8C3F-98B79CDD7042}" type="presOf" srcId="{F28693F2-8348-431C-8A4A-F1E021E5EFCA}" destId="{2D283596-17EF-4082-A274-E5AEF37DAAD5}" srcOrd="0" destOrd="0" presId="urn:microsoft.com/office/officeart/2005/8/layout/hList2"/>
    <dgm:cxn modelId="{D65EA179-AFAF-4E3B-A8AC-2F9274D424AC}" type="presOf" srcId="{34A18043-4BFD-42A1-8FFD-7CD51DD8C964}" destId="{52DA7CA5-A5F0-41BF-BF96-DB1D8FDB3ABD}" srcOrd="0" destOrd="3" presId="urn:microsoft.com/office/officeart/2005/8/layout/hList2"/>
    <dgm:cxn modelId="{24C30E7C-2C75-4EFD-A623-A153F185F216}" srcId="{F28693F2-8348-431C-8A4A-F1E021E5EFCA}" destId="{09412919-1F0F-4497-9C61-7A1F8381327D}" srcOrd="3" destOrd="0" parTransId="{8128E2AB-BBBC-47A0-BFA9-F7D3C429158C}" sibTransId="{49FA96D7-3B03-4F8C-BCF1-F8D796A2D626}"/>
    <dgm:cxn modelId="{9966C682-5954-44DB-AC54-5EEEE6054227}" srcId="{AD538CB7-0CCF-4A70-9200-F8CBC4469C56}" destId="{E37CBA8D-EECF-4312-8AE8-690BB5740763}" srcOrd="4" destOrd="0" parTransId="{F22A70DA-CCFF-43EE-8943-DEF1807D4B3B}" sibTransId="{92B06BB5-6A1F-40C3-88E3-84EB177E0FF2}"/>
    <dgm:cxn modelId="{E1CC1B83-8437-406B-B4D4-90BC67409135}" srcId="{AD538CB7-0CCF-4A70-9200-F8CBC4469C56}" destId="{1338ED1E-0530-4D62-BF8D-EADD68EDCF5D}" srcOrd="2" destOrd="0" parTransId="{CC8E1A25-45F5-43C8-AE14-FECC8950AA7E}" sibTransId="{4BF7F7BB-77C8-438C-9AC0-E6F0C4FD383D}"/>
    <dgm:cxn modelId="{25F60B88-B635-479E-AE60-6B76A8A029C7}" type="presOf" srcId="{3F342CA9-CD9F-47AD-9325-3B352A3AEB4B}" destId="{C9F2EB54-6B58-49E1-B3DA-BCB520A96FA9}" srcOrd="0" destOrd="0" presId="urn:microsoft.com/office/officeart/2005/8/layout/hList2"/>
    <dgm:cxn modelId="{5E70718B-7510-445D-8208-DFBA532E6C5A}" srcId="{3F342CA9-CD9F-47AD-9325-3B352A3AEB4B}" destId="{92230E48-5473-4A9A-8F64-706266A84DDA}" srcOrd="5" destOrd="0" parTransId="{CE5CB696-1FFF-4A6C-95F8-C3809E287A5D}" sibTransId="{D7C926E1-2C4A-4591-8377-578FA7398FD5}"/>
    <dgm:cxn modelId="{1CF53A94-A833-42DB-8795-8F0DD2FA9E7A}" srcId="{3F342CA9-CD9F-47AD-9325-3B352A3AEB4B}" destId="{26DCF202-A788-4D3F-9BAA-F5BADB2DC7F0}" srcOrd="1" destOrd="0" parTransId="{64DAEEE2-DCA5-463B-8792-FFF72ABA436E}" sibTransId="{8298CB62-CEB9-4F52-9095-94326679A989}"/>
    <dgm:cxn modelId="{F4775A99-F049-435F-99B3-7458B6B6DB2C}" srcId="{3F342CA9-CD9F-47AD-9325-3B352A3AEB4B}" destId="{A7A132C0-E414-4027-8BA1-0630E8F8C10F}" srcOrd="3" destOrd="0" parTransId="{8DAF8405-4339-4F47-B313-B0C7D95A57EE}" sibTransId="{6644E05F-701F-4D08-9555-9D37A2AA21FA}"/>
    <dgm:cxn modelId="{2B5015A2-7B85-4059-8BD2-10279ED8686F}" type="presOf" srcId="{FF5A9DA0-5721-4F94-8CFF-1E188B830FFC}" destId="{1867DD4F-971F-465B-8863-A7B1A8D4D8F8}" srcOrd="0" destOrd="3" presId="urn:microsoft.com/office/officeart/2005/8/layout/hList2"/>
    <dgm:cxn modelId="{0D3D13AC-B6B9-4248-9337-76120AAC879C}" srcId="{BFFBF4FA-C19B-4046-AD9B-99C6F268229C}" destId="{5BDA6708-9516-4D03-BB3B-096F1B75861A}" srcOrd="3" destOrd="0" parTransId="{8852BE66-3B11-4FC5-BCDA-66ED609B774B}" sibTransId="{B1DD0E3F-5E45-416C-B01E-164ED1A6B676}"/>
    <dgm:cxn modelId="{F25520AC-959A-4BDE-B1F9-240DE0162B3C}" srcId="{3F342CA9-CD9F-47AD-9325-3B352A3AEB4B}" destId="{219498FD-2A2B-47E8-AADF-98ACF11A740E}" srcOrd="0" destOrd="0" parTransId="{FD0AEDC7-BAA1-4782-9525-8CF53D371A7A}" sibTransId="{0B1E36DC-8930-4BF5-A4EC-13616119F175}"/>
    <dgm:cxn modelId="{21D0DFBA-AB8E-4577-A9E9-D74FCE0037E9}" type="presOf" srcId="{6A2E9B71-2F6A-4E23-8E47-D5622DA4C998}" destId="{52DA7CA5-A5F0-41BF-BF96-DB1D8FDB3ABD}" srcOrd="0" destOrd="0" presId="urn:microsoft.com/office/officeart/2005/8/layout/hList2"/>
    <dgm:cxn modelId="{5F3A49BB-AE3A-422B-A6BE-2975B5E78FA9}" type="presOf" srcId="{96502904-1617-46BE-83A8-B41824DA0A9B}" destId="{1867DD4F-971F-465B-8863-A7B1A8D4D8F8}" srcOrd="0" destOrd="4" presId="urn:microsoft.com/office/officeart/2005/8/layout/hList2"/>
    <dgm:cxn modelId="{B6E923BD-D5D9-43D1-B6AD-9AA50C6CD40A}" srcId="{AD538CB7-0CCF-4A70-9200-F8CBC4469C56}" destId="{34A18043-4BFD-42A1-8FFD-7CD51DD8C964}" srcOrd="3" destOrd="0" parTransId="{7E2B85F8-A66D-4144-AFA0-6235EB02DE51}" sibTransId="{17C0404F-2219-4E00-A366-E99306237723}"/>
    <dgm:cxn modelId="{FCE4FEBE-D549-48E9-AC15-2BD6C9E8B75C}" srcId="{F28693F2-8348-431C-8A4A-F1E021E5EFCA}" destId="{460B1FB4-ECB9-4DDF-8E7A-092B3702CEB9}" srcOrd="0" destOrd="0" parTransId="{278B3982-E316-47B1-BEB4-1571E6B7B2DF}" sibTransId="{1334D5B1-3D99-4D73-A74C-F683F001E336}"/>
    <dgm:cxn modelId="{182D6CC1-F37E-471E-9A42-9FC601191BD7}" type="presOf" srcId="{EED53750-A67D-4F08-B99D-C118FBB1AB9E}" destId="{1867DD4F-971F-465B-8863-A7B1A8D4D8F8}" srcOrd="0" destOrd="1" presId="urn:microsoft.com/office/officeart/2005/8/layout/hList2"/>
    <dgm:cxn modelId="{AC5766C2-B9E9-42BE-AE14-57B9FF56B89E}" srcId="{5BDA6708-9516-4D03-BB3B-096F1B75861A}" destId="{FF5A9DA0-5721-4F94-8CFF-1E188B830FFC}" srcOrd="3" destOrd="0" parTransId="{045C0824-FF39-452B-A77D-B4D02DBF72E1}" sibTransId="{596BBA66-7642-4527-B5BF-D36C5848AC9F}"/>
    <dgm:cxn modelId="{280F95C4-C4C6-4CFC-9F1D-AF907EC3F41B}" type="presOf" srcId="{BFFBF4FA-C19B-4046-AD9B-99C6F268229C}" destId="{CD81DA47-CC4F-46CF-8738-CEA642D1FEC6}" srcOrd="0" destOrd="0" presId="urn:microsoft.com/office/officeart/2005/8/layout/hList2"/>
    <dgm:cxn modelId="{4BBCB0C5-9D60-4BBB-A12D-C08C1A6AF388}" srcId="{AD538CB7-0CCF-4A70-9200-F8CBC4469C56}" destId="{1E65141B-10CF-4292-88BD-CF95776E2AA3}" srcOrd="1" destOrd="0" parTransId="{28BB2C1F-F484-4494-A4F4-C641085B6460}" sibTransId="{71E655BF-9821-499A-8D20-409BECF2583C}"/>
    <dgm:cxn modelId="{989CE0C5-3A43-4BF3-900F-AEACB6985529}" srcId="{BFFBF4FA-C19B-4046-AD9B-99C6F268229C}" destId="{3F342CA9-CD9F-47AD-9325-3B352A3AEB4B}" srcOrd="2" destOrd="0" parTransId="{F4496172-6055-491E-B50A-8999DCEEF3AD}" sibTransId="{53184914-1C50-450F-B334-344A878A4DEB}"/>
    <dgm:cxn modelId="{BD0D79C7-FD1F-4268-A732-D05F8C3507E5}" type="presOf" srcId="{92230E48-5473-4A9A-8F64-706266A84DDA}" destId="{10289F23-EB5F-4963-949F-1E676B8D0C2E}" srcOrd="0" destOrd="5" presId="urn:microsoft.com/office/officeart/2005/8/layout/hList2"/>
    <dgm:cxn modelId="{A2A200D2-37DB-4016-ACAA-DD5965B401ED}" type="presOf" srcId="{460B1FB4-ECB9-4DDF-8E7A-092B3702CEB9}" destId="{FAAA0A43-5E70-4561-9FF2-38FCF4FA729A}" srcOrd="0" destOrd="0" presId="urn:microsoft.com/office/officeart/2005/8/layout/hList2"/>
    <dgm:cxn modelId="{7FCC1CD4-9BBB-4B8B-A628-823731A26EB2}" srcId="{F28693F2-8348-431C-8A4A-F1E021E5EFCA}" destId="{5755CD66-45F3-4425-BFF1-AC6840951BE8}" srcOrd="1" destOrd="0" parTransId="{07B74F11-277B-458D-8481-F4737A69163A}" sibTransId="{12ED7F30-E244-413B-B26C-B65083D259EB}"/>
    <dgm:cxn modelId="{75E54FDE-CBDC-4FDE-901A-6F5677BC2910}" type="presOf" srcId="{5755CD66-45F3-4425-BFF1-AC6840951BE8}" destId="{FAAA0A43-5E70-4561-9FF2-38FCF4FA729A}" srcOrd="0" destOrd="1" presId="urn:microsoft.com/office/officeart/2005/8/layout/hList2"/>
    <dgm:cxn modelId="{529957E6-A76E-4A9B-9CCD-1C28476AC5DE}" type="presOf" srcId="{E37CBA8D-EECF-4312-8AE8-690BB5740763}" destId="{52DA7CA5-A5F0-41BF-BF96-DB1D8FDB3ABD}" srcOrd="0" destOrd="4" presId="urn:microsoft.com/office/officeart/2005/8/layout/hList2"/>
    <dgm:cxn modelId="{1EB001F2-54A4-47AA-B46B-9F82224F0780}" type="presOf" srcId="{5EA7D05E-AEAA-41E6-B672-AE6BEFFCEDE5}" destId="{10289F23-EB5F-4963-949F-1E676B8D0C2E}" srcOrd="0" destOrd="4" presId="urn:microsoft.com/office/officeart/2005/8/layout/hList2"/>
    <dgm:cxn modelId="{12264CF4-45ED-4A0D-B341-CC98275C9323}" srcId="{5BDA6708-9516-4D03-BB3B-096F1B75861A}" destId="{21765840-42D9-4221-9FF9-ACBBC1B75D8B}" srcOrd="0" destOrd="0" parTransId="{C92B9A98-C9A6-4F43-87BD-D6514F52B419}" sibTransId="{E8165D63-89F2-4E99-AA43-3E931D4DDED0}"/>
    <dgm:cxn modelId="{8FD50CFE-6FFE-496D-9294-12CFEE79ABB2}" type="presOf" srcId="{09412919-1F0F-4497-9C61-7A1F8381327D}" destId="{FAAA0A43-5E70-4561-9FF2-38FCF4FA729A}" srcOrd="0" destOrd="3" presId="urn:microsoft.com/office/officeart/2005/8/layout/hList2"/>
    <dgm:cxn modelId="{2F55AD13-0409-4881-B0FC-88171BC93FF7}" type="presParOf" srcId="{CD81DA47-CC4F-46CF-8738-CEA642D1FEC6}" destId="{66C3C6BD-3E3B-4FBF-9716-709DB73A0C53}" srcOrd="0" destOrd="0" presId="urn:microsoft.com/office/officeart/2005/8/layout/hList2"/>
    <dgm:cxn modelId="{2599817E-09BB-4EB7-B49D-9BF9FA154D15}" type="presParOf" srcId="{66C3C6BD-3E3B-4FBF-9716-709DB73A0C53}" destId="{E7E2A331-26E6-4FF7-9D7A-5F757254A53C}" srcOrd="0" destOrd="0" presId="urn:microsoft.com/office/officeart/2005/8/layout/hList2"/>
    <dgm:cxn modelId="{F0EAEB3F-EA96-46A6-8960-B02EE9809E25}" type="presParOf" srcId="{66C3C6BD-3E3B-4FBF-9716-709DB73A0C53}" destId="{52DA7CA5-A5F0-41BF-BF96-DB1D8FDB3ABD}" srcOrd="1" destOrd="0" presId="urn:microsoft.com/office/officeart/2005/8/layout/hList2"/>
    <dgm:cxn modelId="{1F83636A-B4D8-4ADA-AF7F-AB1FB9BA30FC}" type="presParOf" srcId="{66C3C6BD-3E3B-4FBF-9716-709DB73A0C53}" destId="{4330184E-4B10-4866-B7E7-378863FCB8B1}" srcOrd="2" destOrd="0" presId="urn:microsoft.com/office/officeart/2005/8/layout/hList2"/>
    <dgm:cxn modelId="{D265003C-38D1-4001-9A08-F05796123EA6}" type="presParOf" srcId="{CD81DA47-CC4F-46CF-8738-CEA642D1FEC6}" destId="{E01683AB-5B9A-45A4-A973-76D7E29B7F3F}" srcOrd="1" destOrd="0" presId="urn:microsoft.com/office/officeart/2005/8/layout/hList2"/>
    <dgm:cxn modelId="{AECAA203-325D-44C1-90C5-9ED4F1A53318}" type="presParOf" srcId="{CD81DA47-CC4F-46CF-8738-CEA642D1FEC6}" destId="{F63CC31B-4E2B-4A10-98F6-F3C9356A6935}" srcOrd="2" destOrd="0" presId="urn:microsoft.com/office/officeart/2005/8/layout/hList2"/>
    <dgm:cxn modelId="{89840556-34E2-44F5-B80A-D6FA6E982B49}" type="presParOf" srcId="{F63CC31B-4E2B-4A10-98F6-F3C9356A6935}" destId="{D5B7DA1C-FDD4-4C80-87FF-31545E8BB2BC}" srcOrd="0" destOrd="0" presId="urn:microsoft.com/office/officeart/2005/8/layout/hList2"/>
    <dgm:cxn modelId="{8645186A-A2B1-4421-B577-C26D8DE5B021}" type="presParOf" srcId="{F63CC31B-4E2B-4A10-98F6-F3C9356A6935}" destId="{FAAA0A43-5E70-4561-9FF2-38FCF4FA729A}" srcOrd="1" destOrd="0" presId="urn:microsoft.com/office/officeart/2005/8/layout/hList2"/>
    <dgm:cxn modelId="{E470CA82-F669-4F18-9220-01E2C5541BD7}" type="presParOf" srcId="{F63CC31B-4E2B-4A10-98F6-F3C9356A6935}" destId="{2D283596-17EF-4082-A274-E5AEF37DAAD5}" srcOrd="2" destOrd="0" presId="urn:microsoft.com/office/officeart/2005/8/layout/hList2"/>
    <dgm:cxn modelId="{9F9AB27A-8D2D-4858-A892-A13829BCCD98}" type="presParOf" srcId="{CD81DA47-CC4F-46CF-8738-CEA642D1FEC6}" destId="{1F8CB31C-7AA0-491F-93DF-9591750BF36F}" srcOrd="3" destOrd="0" presId="urn:microsoft.com/office/officeart/2005/8/layout/hList2"/>
    <dgm:cxn modelId="{7F32DF74-DA92-4E42-9DAC-1A72BB4A38C2}" type="presParOf" srcId="{CD81DA47-CC4F-46CF-8738-CEA642D1FEC6}" destId="{8ADD807E-C4AD-4F97-A4A0-B81FA3BA7E67}" srcOrd="4" destOrd="0" presId="urn:microsoft.com/office/officeart/2005/8/layout/hList2"/>
    <dgm:cxn modelId="{2113037F-366D-4699-A45C-9D10D47CD1CD}" type="presParOf" srcId="{8ADD807E-C4AD-4F97-A4A0-B81FA3BA7E67}" destId="{2345EBE7-B8DD-4D67-AC52-10D7E12A2312}" srcOrd="0" destOrd="0" presId="urn:microsoft.com/office/officeart/2005/8/layout/hList2"/>
    <dgm:cxn modelId="{1D2A0424-B3FE-4C6E-8BCC-F6BF2CE2A3CD}" type="presParOf" srcId="{8ADD807E-C4AD-4F97-A4A0-B81FA3BA7E67}" destId="{10289F23-EB5F-4963-949F-1E676B8D0C2E}" srcOrd="1" destOrd="0" presId="urn:microsoft.com/office/officeart/2005/8/layout/hList2"/>
    <dgm:cxn modelId="{684D9D52-6AAA-4CD8-9810-97D4F2803205}" type="presParOf" srcId="{8ADD807E-C4AD-4F97-A4A0-B81FA3BA7E67}" destId="{C9F2EB54-6B58-49E1-B3DA-BCB520A96FA9}" srcOrd="2" destOrd="0" presId="urn:microsoft.com/office/officeart/2005/8/layout/hList2"/>
    <dgm:cxn modelId="{547FD131-A84A-4726-BB4C-4A1B67E305B5}" type="presParOf" srcId="{CD81DA47-CC4F-46CF-8738-CEA642D1FEC6}" destId="{F02CC60F-5DA2-4CC9-9ED0-46F2A1834BAB}" srcOrd="5" destOrd="0" presId="urn:microsoft.com/office/officeart/2005/8/layout/hList2"/>
    <dgm:cxn modelId="{3E40AB55-0B1B-4B6D-A60C-66B0BDA3ED82}" type="presParOf" srcId="{CD81DA47-CC4F-46CF-8738-CEA642D1FEC6}" destId="{BBE43652-A4E6-4E01-85D5-573C2B674587}" srcOrd="6" destOrd="0" presId="urn:microsoft.com/office/officeart/2005/8/layout/hList2"/>
    <dgm:cxn modelId="{BD53D36A-C662-4B49-8A6A-3B4B3B9C4E9A}" type="presParOf" srcId="{BBE43652-A4E6-4E01-85D5-573C2B674587}" destId="{6DCDCB39-1258-4214-B82D-036BD3A1E460}" srcOrd="0" destOrd="0" presId="urn:microsoft.com/office/officeart/2005/8/layout/hList2"/>
    <dgm:cxn modelId="{5CE718F6-5F2F-45E3-8471-211486088009}" type="presParOf" srcId="{BBE43652-A4E6-4E01-85D5-573C2B674587}" destId="{1867DD4F-971F-465B-8863-A7B1A8D4D8F8}" srcOrd="1" destOrd="0" presId="urn:microsoft.com/office/officeart/2005/8/layout/hList2"/>
    <dgm:cxn modelId="{FC46DD86-0976-45B4-B617-E82E6B3A4627}" type="presParOf" srcId="{BBE43652-A4E6-4E01-85D5-573C2B674587}" destId="{A3CFECB2-BAC5-492A-8693-7FFB97CC7D25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FBF4FA-C19B-4046-AD9B-99C6F268229C}" type="doc">
      <dgm:prSet loTypeId="urn:microsoft.com/office/officeart/2005/8/layout/h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cs-CZ"/>
        </a:p>
      </dgm:t>
    </dgm:pt>
    <dgm:pt modelId="{F28693F2-8348-431C-8A4A-F1E021E5EFCA}">
      <dgm:prSet phldrT="[Text]"/>
      <dgm:spPr/>
      <dgm:t>
        <a:bodyPr/>
        <a:lstStyle/>
        <a:p>
          <a:r>
            <a:rPr lang="sk-SK" b="1" noProof="0" dirty="0"/>
            <a:t>6th</a:t>
          </a:r>
          <a:r>
            <a:rPr lang="en-GB" b="1" noProof="0" dirty="0"/>
            <a:t> Seminar </a:t>
          </a:r>
          <a:r>
            <a:rPr lang="en-GB" noProof="0" dirty="0"/>
            <a:t>– </a:t>
          </a:r>
          <a:r>
            <a:rPr lang="cs-CZ" noProof="0" dirty="0"/>
            <a:t>Research </a:t>
          </a:r>
          <a:r>
            <a:rPr lang="cs-CZ" noProof="0" dirty="0" err="1"/>
            <a:t>methods</a:t>
          </a:r>
          <a:r>
            <a:rPr lang="cs-CZ" noProof="0" dirty="0"/>
            <a:t> II</a:t>
          </a:r>
          <a:endParaRPr lang="en-GB" noProof="0" dirty="0"/>
        </a:p>
      </dgm:t>
    </dgm:pt>
    <dgm:pt modelId="{F44C9EFD-92C6-4349-86D4-CF716623DC75}" type="parTrans" cxnId="{C1B8FD3C-3D08-46BF-B3B0-DD72EE694AF6}">
      <dgm:prSet/>
      <dgm:spPr/>
      <dgm:t>
        <a:bodyPr/>
        <a:lstStyle/>
        <a:p>
          <a:endParaRPr lang="en-GB" noProof="0" dirty="0"/>
        </a:p>
      </dgm:t>
    </dgm:pt>
    <dgm:pt modelId="{7441CD9A-6976-404D-93D7-EA1E06BEF0E8}" type="sibTrans" cxnId="{C1B8FD3C-3D08-46BF-B3B0-DD72EE694AF6}">
      <dgm:prSet/>
      <dgm:spPr/>
      <dgm:t>
        <a:bodyPr/>
        <a:lstStyle/>
        <a:p>
          <a:endParaRPr lang="en-GB" noProof="0" dirty="0"/>
        </a:p>
      </dgm:t>
    </dgm:pt>
    <dgm:pt modelId="{460B1FB4-ECB9-4DDF-8E7A-092B3702CEB9}">
      <dgm:prSet custT="1"/>
      <dgm:spPr/>
      <dgm:t>
        <a:bodyPr/>
        <a:lstStyle/>
        <a:p>
          <a:pPr rtl="0"/>
          <a:r>
            <a:rPr lang="en-GB" sz="1900" kern="1200" noProof="0" dirty="0">
              <a:solidFill>
                <a:prstClr val="white"/>
              </a:solidFill>
              <a:latin typeface="Calibri Light"/>
            </a:rPr>
            <a:t>Analysing qualitative data</a:t>
          </a:r>
          <a:endParaRPr lang="en-GB" sz="1900" kern="1200" noProof="0" dirty="0">
            <a:solidFill>
              <a:prstClr val="white"/>
            </a:solidFill>
            <a:latin typeface="Calibri Light"/>
            <a:ea typeface="+mn-ea"/>
            <a:cs typeface="Calibri Light"/>
          </a:endParaRPr>
        </a:p>
      </dgm:t>
    </dgm:pt>
    <dgm:pt modelId="{278B3982-E316-47B1-BEB4-1571E6B7B2DF}" type="parTrans" cxnId="{FCE4FEBE-D549-48E9-AC15-2BD6C9E8B75C}">
      <dgm:prSet/>
      <dgm:spPr/>
      <dgm:t>
        <a:bodyPr/>
        <a:lstStyle/>
        <a:p>
          <a:endParaRPr lang="en-GB" noProof="0" dirty="0"/>
        </a:p>
      </dgm:t>
    </dgm:pt>
    <dgm:pt modelId="{1334D5B1-3D99-4D73-A74C-F683F001E336}" type="sibTrans" cxnId="{FCE4FEBE-D549-48E9-AC15-2BD6C9E8B75C}">
      <dgm:prSet/>
      <dgm:spPr/>
      <dgm:t>
        <a:bodyPr/>
        <a:lstStyle/>
        <a:p>
          <a:endParaRPr lang="en-GB" noProof="0" dirty="0"/>
        </a:p>
      </dgm:t>
    </dgm:pt>
    <dgm:pt modelId="{AD538CB7-0CCF-4A70-9200-F8CBC4469C56}">
      <dgm:prSet phldrT="[Text]"/>
      <dgm:spPr/>
      <dgm:t>
        <a:bodyPr/>
        <a:lstStyle/>
        <a:p>
          <a:r>
            <a:rPr lang="sk-SK" b="1" noProof="0" dirty="0"/>
            <a:t>5</a:t>
          </a:r>
          <a:r>
            <a:rPr lang="en-GB" b="1" noProof="0" dirty="0"/>
            <a:t>t</a:t>
          </a:r>
          <a:r>
            <a:rPr lang="sk-SK" b="1" noProof="0" dirty="0"/>
            <a:t>h</a:t>
          </a:r>
          <a:r>
            <a:rPr lang="en-GB" b="1" noProof="0" dirty="0"/>
            <a:t> Seminar </a:t>
          </a:r>
          <a:r>
            <a:rPr lang="en-GB" noProof="0" dirty="0"/>
            <a:t>– </a:t>
          </a:r>
          <a:r>
            <a:rPr lang="cs-CZ" noProof="0" dirty="0"/>
            <a:t>Research </a:t>
          </a:r>
          <a:r>
            <a:rPr lang="cs-CZ" noProof="0" dirty="0" err="1"/>
            <a:t>methods</a:t>
          </a:r>
          <a:r>
            <a:rPr lang="cs-CZ" noProof="0" dirty="0"/>
            <a:t> I</a:t>
          </a:r>
          <a:endParaRPr lang="en-GB" noProof="0" dirty="0"/>
        </a:p>
      </dgm:t>
    </dgm:pt>
    <dgm:pt modelId="{81B77311-3895-4788-BED0-AEE336A3EFFD}" type="parTrans" cxnId="{8B41E96D-5EB8-4B81-8D54-3CEE6521447C}">
      <dgm:prSet/>
      <dgm:spPr/>
      <dgm:t>
        <a:bodyPr/>
        <a:lstStyle/>
        <a:p>
          <a:endParaRPr lang="en-GB" noProof="0" dirty="0"/>
        </a:p>
      </dgm:t>
    </dgm:pt>
    <dgm:pt modelId="{10EF91CF-F0CA-4E00-B0FB-EA8857ACEEBD}" type="sibTrans" cxnId="{8B41E96D-5EB8-4B81-8D54-3CEE6521447C}">
      <dgm:prSet/>
      <dgm:spPr/>
      <dgm:t>
        <a:bodyPr/>
        <a:lstStyle/>
        <a:p>
          <a:endParaRPr lang="en-GB" noProof="0" dirty="0"/>
        </a:p>
      </dgm:t>
    </dgm:pt>
    <dgm:pt modelId="{6A2E9B71-2F6A-4E23-8E47-D5622DA4C998}">
      <dgm:prSet phldrT="[Text]" phldr="0" custT="1"/>
      <dgm:spPr/>
      <dgm:t>
        <a:bodyPr/>
        <a:lstStyle/>
        <a:p>
          <a:pPr rtl="0"/>
          <a:r>
            <a:rPr lang="en-GB" sz="1900" kern="1200" noProof="0" dirty="0"/>
            <a:t>Critically reviewing the literature</a:t>
          </a:r>
          <a:endParaRPr lang="en-GB" sz="19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69F0EAC6-756A-4EC7-BF91-097554BDE2B5}" type="parTrans" cxnId="{55A0216B-889C-4C6B-8762-4AAEB6F8CB0E}">
      <dgm:prSet/>
      <dgm:spPr/>
      <dgm:t>
        <a:bodyPr/>
        <a:lstStyle/>
        <a:p>
          <a:endParaRPr lang="cs-CZ"/>
        </a:p>
      </dgm:t>
    </dgm:pt>
    <dgm:pt modelId="{CB5C6DD0-A517-44B1-935C-2D7C70DEC831}" type="sibTrans" cxnId="{55A0216B-889C-4C6B-8762-4AAEB6F8CB0E}">
      <dgm:prSet/>
      <dgm:spPr/>
      <dgm:t>
        <a:bodyPr/>
        <a:lstStyle/>
        <a:p>
          <a:endParaRPr lang="cs-CZ"/>
        </a:p>
      </dgm:t>
    </dgm:pt>
    <dgm:pt modelId="{5755CD66-45F3-4425-BFF1-AC6840951BE8}">
      <dgm:prSet custT="1"/>
      <dgm:spPr/>
      <dgm:t>
        <a:bodyPr/>
        <a:lstStyle/>
        <a:p>
          <a:pPr rtl="0"/>
          <a:r>
            <a:rPr lang="en-GB" sz="1900" kern="1200" noProof="0" dirty="0">
              <a:solidFill>
                <a:prstClr val="white"/>
              </a:solidFill>
              <a:latin typeface="Calibri Light" panose="020F0302020204030204"/>
            </a:rPr>
            <a:t>Statistical analysis of quantitative data</a:t>
          </a:r>
          <a:endParaRPr lang="en-GB" sz="19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07B74F11-277B-458D-8481-F4737A69163A}" type="parTrans" cxnId="{7FCC1CD4-9BBB-4B8B-A628-823731A26EB2}">
      <dgm:prSet/>
      <dgm:spPr/>
      <dgm:t>
        <a:bodyPr/>
        <a:lstStyle/>
        <a:p>
          <a:endParaRPr lang="cs-CZ"/>
        </a:p>
      </dgm:t>
    </dgm:pt>
    <dgm:pt modelId="{12ED7F30-E244-413B-B26C-B65083D259EB}" type="sibTrans" cxnId="{7FCC1CD4-9BBB-4B8B-A628-823731A26EB2}">
      <dgm:prSet/>
      <dgm:spPr/>
      <dgm:t>
        <a:bodyPr/>
        <a:lstStyle/>
        <a:p>
          <a:endParaRPr lang="cs-CZ"/>
        </a:p>
      </dgm:t>
    </dgm:pt>
    <dgm:pt modelId="{09412919-1F0F-4497-9C61-7A1F8381327D}">
      <dgm:prSet custT="1"/>
      <dgm:spPr/>
      <dgm:t>
        <a:bodyPr/>
        <a:lstStyle/>
        <a:p>
          <a:pPr rtl="0"/>
          <a:r>
            <a:rPr lang="en-GB" sz="1900" kern="1200" noProof="0" dirty="0"/>
            <a:t>Writing convincing </a:t>
          </a:r>
          <a:r>
            <a:rPr lang="en-GB" sz="1900" kern="1200" noProof="0" dirty="0">
              <a:solidFill>
                <a:prstClr val="white"/>
              </a:solidFill>
              <a:latin typeface="Calibri Light" panose="020F0302020204030204"/>
            </a:rPr>
            <a:t>conclusions</a:t>
          </a:r>
          <a:endParaRPr lang="en-GB" sz="19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8128E2AB-BBBC-47A0-BFA9-F7D3C429158C}" type="parTrans" cxnId="{24C30E7C-2C75-4EFD-A623-A153F185F216}">
      <dgm:prSet/>
      <dgm:spPr/>
      <dgm:t>
        <a:bodyPr/>
        <a:lstStyle/>
        <a:p>
          <a:endParaRPr lang="cs-CZ"/>
        </a:p>
      </dgm:t>
    </dgm:pt>
    <dgm:pt modelId="{49FA96D7-3B03-4F8C-BCF1-F8D796A2D626}" type="sibTrans" cxnId="{24C30E7C-2C75-4EFD-A623-A153F185F216}">
      <dgm:prSet/>
      <dgm:spPr/>
      <dgm:t>
        <a:bodyPr/>
        <a:lstStyle/>
        <a:p>
          <a:endParaRPr lang="cs-CZ"/>
        </a:p>
      </dgm:t>
    </dgm:pt>
    <dgm:pt modelId="{BEC48FBB-A387-446F-A95A-67D24B85F972}">
      <dgm:prSet phldr="0"/>
      <dgm:spPr/>
      <dgm:t>
        <a:bodyPr/>
        <a:lstStyle/>
        <a:p>
          <a:pPr rtl="0"/>
          <a:r>
            <a:rPr lang="en-GB" sz="1900" kern="1200" noProof="0" dirty="0"/>
            <a:t>Collecting primary </a:t>
          </a:r>
          <a:r>
            <a:rPr lang="en-GB" kern="1200" noProof="0" dirty="0">
              <a:latin typeface="Calibri" panose="020F0502020204030204"/>
              <a:ea typeface="+mn-ea"/>
              <a:cs typeface="+mn-cs"/>
            </a:rPr>
            <a:t>data</a:t>
          </a:r>
          <a:endParaRPr lang="en-GB" kern="1200" noProof="0" dirty="0">
            <a:latin typeface="Calibri Light" panose="020F0302020204030204"/>
            <a:ea typeface="+mn-ea"/>
            <a:cs typeface="Calibri Light" panose="020F0302020204030204"/>
          </a:endParaRPr>
        </a:p>
      </dgm:t>
    </dgm:pt>
    <dgm:pt modelId="{76129FE6-2331-482B-8C37-9AAB3C8AB5A1}" type="parTrans" cxnId="{D2C4E0C4-A4F0-4FC0-B6FD-3673C4228EF0}">
      <dgm:prSet/>
      <dgm:spPr/>
      <dgm:t>
        <a:bodyPr/>
        <a:lstStyle/>
        <a:p>
          <a:endParaRPr lang="cs-CZ"/>
        </a:p>
      </dgm:t>
    </dgm:pt>
    <dgm:pt modelId="{F46F8517-11AB-4580-82BA-7CAD8E3FD978}" type="sibTrans" cxnId="{D2C4E0C4-A4F0-4FC0-B6FD-3673C4228EF0}">
      <dgm:prSet/>
      <dgm:spPr/>
      <dgm:t>
        <a:bodyPr/>
        <a:lstStyle/>
        <a:p>
          <a:endParaRPr lang="cs-CZ"/>
        </a:p>
      </dgm:t>
    </dgm:pt>
    <dgm:pt modelId="{F2DB6097-0539-4392-8EA2-0DD3DC80DF91}">
      <dgm:prSet phldr="0"/>
      <dgm:spPr/>
      <dgm:t>
        <a:bodyPr/>
        <a:lstStyle/>
        <a:p>
          <a:endParaRPr lang="en-GB" noProof="0" dirty="0">
            <a:latin typeface="Calibri"/>
            <a:ea typeface="+mn-ea"/>
            <a:cs typeface="+mn-cs"/>
          </a:endParaRPr>
        </a:p>
      </dgm:t>
    </dgm:pt>
    <dgm:pt modelId="{E0A5630A-EEB0-4A5C-A03D-8278A979F61A}" type="parTrans" cxnId="{F1DAF9E1-9645-4DBF-8ADF-3F6784632281}">
      <dgm:prSet/>
      <dgm:spPr/>
      <dgm:t>
        <a:bodyPr/>
        <a:lstStyle/>
        <a:p>
          <a:endParaRPr lang="cs-CZ"/>
        </a:p>
      </dgm:t>
    </dgm:pt>
    <dgm:pt modelId="{A218BE9E-21C4-4B72-8813-5EF467E1BDD2}" type="sibTrans" cxnId="{F1DAF9E1-9645-4DBF-8ADF-3F6784632281}">
      <dgm:prSet/>
      <dgm:spPr/>
      <dgm:t>
        <a:bodyPr/>
        <a:lstStyle/>
        <a:p>
          <a:endParaRPr lang="cs-CZ"/>
        </a:p>
      </dgm:t>
    </dgm:pt>
    <dgm:pt modelId="{2CE8AE96-79C6-4F8B-A5DC-90DB7F8ABEAC}">
      <dgm:prSet phldr="0"/>
      <dgm:spPr/>
      <dgm:t>
        <a:bodyPr/>
        <a:lstStyle/>
        <a:p>
          <a:r>
            <a:rPr lang="en-GB" sz="1900" kern="1200" noProof="0" dirty="0">
              <a:latin typeface="Calibri Light" panose="020F0302020204030204"/>
            </a:rPr>
            <a:t>Using</a:t>
          </a:r>
          <a:r>
            <a:rPr lang="en-GB" sz="1900" kern="1200" noProof="0" dirty="0"/>
            <a:t> secondary data</a:t>
          </a:r>
          <a:endParaRPr lang="en-GB" noProof="0" dirty="0"/>
        </a:p>
      </dgm:t>
    </dgm:pt>
    <dgm:pt modelId="{759403D1-34A0-4FEF-9925-3C4A0A5F2C74}" type="parTrans" cxnId="{ADB3F737-ADD8-4C8C-B604-CC0B12C45544}">
      <dgm:prSet/>
      <dgm:spPr/>
      <dgm:t>
        <a:bodyPr/>
        <a:lstStyle/>
        <a:p>
          <a:endParaRPr lang="cs-CZ"/>
        </a:p>
      </dgm:t>
    </dgm:pt>
    <dgm:pt modelId="{D10CD837-CD57-492A-9CE1-0A26F011D722}" type="sibTrans" cxnId="{ADB3F737-ADD8-4C8C-B604-CC0B12C45544}">
      <dgm:prSet/>
      <dgm:spPr/>
      <dgm:t>
        <a:bodyPr/>
        <a:lstStyle/>
        <a:p>
          <a:endParaRPr lang="cs-CZ"/>
        </a:p>
      </dgm:t>
    </dgm:pt>
    <dgm:pt modelId="{116BA117-38E4-4C58-BFB6-A0AD1782729C}">
      <dgm:prSet phldr="0"/>
      <dgm:spPr/>
      <dgm:t>
        <a:bodyPr/>
        <a:lstStyle/>
        <a:p>
          <a:r>
            <a:rPr lang="en-GB" sz="1900" kern="1200" noProof="0" dirty="0">
              <a:solidFill>
                <a:prstClr val="white"/>
              </a:solidFill>
              <a:latin typeface="Calibri Light"/>
            </a:rPr>
            <a:t>Presentation skills</a:t>
          </a:r>
          <a:endParaRPr lang="en-GB" noProof="0" dirty="0"/>
        </a:p>
      </dgm:t>
    </dgm:pt>
    <dgm:pt modelId="{4C90930B-1BA8-4AC5-B67C-893114B95ADE}" type="parTrans" cxnId="{7E36A99B-D194-4103-B620-7B4608EBB30F}">
      <dgm:prSet/>
      <dgm:spPr/>
      <dgm:t>
        <a:bodyPr/>
        <a:lstStyle/>
        <a:p>
          <a:endParaRPr lang="cs-CZ"/>
        </a:p>
      </dgm:t>
    </dgm:pt>
    <dgm:pt modelId="{ED266CDD-D582-4D48-8375-8D6187AF930D}" type="sibTrans" cxnId="{7E36A99B-D194-4103-B620-7B4608EBB30F}">
      <dgm:prSet/>
      <dgm:spPr/>
      <dgm:t>
        <a:bodyPr/>
        <a:lstStyle/>
        <a:p>
          <a:endParaRPr lang="cs-CZ"/>
        </a:p>
      </dgm:t>
    </dgm:pt>
    <dgm:pt modelId="{CD81DA47-CC4F-46CF-8738-CEA642D1FEC6}" type="pres">
      <dgm:prSet presAssocID="{BFFBF4FA-C19B-4046-AD9B-99C6F268229C}" presName="linearFlow" presStyleCnt="0">
        <dgm:presLayoutVars>
          <dgm:dir/>
          <dgm:animLvl val="lvl"/>
          <dgm:resizeHandles/>
        </dgm:presLayoutVars>
      </dgm:prSet>
      <dgm:spPr/>
    </dgm:pt>
    <dgm:pt modelId="{66C3C6BD-3E3B-4FBF-9716-709DB73A0C53}" type="pres">
      <dgm:prSet presAssocID="{AD538CB7-0CCF-4A70-9200-F8CBC4469C56}" presName="compositeNode" presStyleCnt="0">
        <dgm:presLayoutVars>
          <dgm:bulletEnabled val="1"/>
        </dgm:presLayoutVars>
      </dgm:prSet>
      <dgm:spPr/>
    </dgm:pt>
    <dgm:pt modelId="{E7E2A331-26E6-4FF7-9D7A-5F757254A53C}" type="pres">
      <dgm:prSet presAssocID="{AD538CB7-0CCF-4A70-9200-F8CBC4469C56}" presName="image" presStyleLbl="fgImgPlace1" presStyleIdx="0" presStyleCnt="2"/>
      <dgm:spPr>
        <a:solidFill>
          <a:schemeClr val="accent6">
            <a:lumMod val="75000"/>
          </a:schemeClr>
        </a:solidFill>
      </dgm:spPr>
    </dgm:pt>
    <dgm:pt modelId="{52DA7CA5-A5F0-41BF-BF96-DB1D8FDB3ABD}" type="pres">
      <dgm:prSet presAssocID="{AD538CB7-0CCF-4A70-9200-F8CBC4469C56}" presName="childNode" presStyleLbl="node1" presStyleIdx="0" presStyleCnt="2">
        <dgm:presLayoutVars>
          <dgm:bulletEnabled val="1"/>
        </dgm:presLayoutVars>
      </dgm:prSet>
      <dgm:spPr/>
    </dgm:pt>
    <dgm:pt modelId="{4330184E-4B10-4866-B7E7-378863FCB8B1}" type="pres">
      <dgm:prSet presAssocID="{AD538CB7-0CCF-4A70-9200-F8CBC4469C56}" presName="parentNode" presStyleLbl="revTx" presStyleIdx="0" presStyleCnt="2">
        <dgm:presLayoutVars>
          <dgm:chMax val="0"/>
          <dgm:bulletEnabled val="1"/>
        </dgm:presLayoutVars>
      </dgm:prSet>
      <dgm:spPr/>
    </dgm:pt>
    <dgm:pt modelId="{E01683AB-5B9A-45A4-A973-76D7E29B7F3F}" type="pres">
      <dgm:prSet presAssocID="{10EF91CF-F0CA-4E00-B0FB-EA8857ACEEBD}" presName="sibTrans" presStyleCnt="0"/>
      <dgm:spPr/>
    </dgm:pt>
    <dgm:pt modelId="{F63CC31B-4E2B-4A10-98F6-F3C9356A6935}" type="pres">
      <dgm:prSet presAssocID="{F28693F2-8348-431C-8A4A-F1E021E5EFCA}" presName="compositeNode" presStyleCnt="0">
        <dgm:presLayoutVars>
          <dgm:bulletEnabled val="1"/>
        </dgm:presLayoutVars>
      </dgm:prSet>
      <dgm:spPr/>
    </dgm:pt>
    <dgm:pt modelId="{D5B7DA1C-FDD4-4C80-87FF-31545E8BB2BC}" type="pres">
      <dgm:prSet presAssocID="{F28693F2-8348-431C-8A4A-F1E021E5EFCA}" presName="image" presStyleLbl="fgImgPlace1" presStyleIdx="1" presStyleCnt="2"/>
      <dgm:spPr>
        <a:solidFill>
          <a:srgbClr val="FFFF00"/>
        </a:solidFill>
      </dgm:spPr>
    </dgm:pt>
    <dgm:pt modelId="{FAAA0A43-5E70-4561-9FF2-38FCF4FA729A}" type="pres">
      <dgm:prSet presAssocID="{F28693F2-8348-431C-8A4A-F1E021E5EFCA}" presName="childNode" presStyleLbl="node1" presStyleIdx="1" presStyleCnt="2">
        <dgm:presLayoutVars>
          <dgm:bulletEnabled val="1"/>
        </dgm:presLayoutVars>
      </dgm:prSet>
      <dgm:spPr/>
    </dgm:pt>
    <dgm:pt modelId="{2D283596-17EF-4082-A274-E5AEF37DAAD5}" type="pres">
      <dgm:prSet presAssocID="{F28693F2-8348-431C-8A4A-F1E021E5EFCA}" presName="parentNode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ED2A120B-B915-4554-BAEE-99DF9CDE689F}" type="presOf" srcId="{6A2E9B71-2F6A-4E23-8E47-D5622DA4C998}" destId="{52DA7CA5-A5F0-41BF-BF96-DB1D8FDB3ABD}" srcOrd="0" destOrd="0" presId="urn:microsoft.com/office/officeart/2005/8/layout/hList2"/>
    <dgm:cxn modelId="{ADB3F737-ADD8-4C8C-B604-CC0B12C45544}" srcId="{AD538CB7-0CCF-4A70-9200-F8CBC4469C56}" destId="{2CE8AE96-79C6-4F8B-A5DC-90DB7F8ABEAC}" srcOrd="1" destOrd="0" parTransId="{759403D1-34A0-4FEF-9925-3C4A0A5F2C74}" sibTransId="{D10CD837-CD57-492A-9CE1-0A26F011D722}"/>
    <dgm:cxn modelId="{AFEFBE39-5FE7-408C-A7CB-E17828B1410B}" type="presOf" srcId="{09412919-1F0F-4497-9C61-7A1F8381327D}" destId="{FAAA0A43-5E70-4561-9FF2-38FCF4FA729A}" srcOrd="0" destOrd="2" presId="urn:microsoft.com/office/officeart/2005/8/layout/hList2"/>
    <dgm:cxn modelId="{C1B8FD3C-3D08-46BF-B3B0-DD72EE694AF6}" srcId="{BFFBF4FA-C19B-4046-AD9B-99C6F268229C}" destId="{F28693F2-8348-431C-8A4A-F1E021E5EFCA}" srcOrd="1" destOrd="0" parTransId="{F44C9EFD-92C6-4349-86D4-CF716623DC75}" sibTransId="{7441CD9A-6976-404D-93D7-EA1E06BEF0E8}"/>
    <dgm:cxn modelId="{329D9365-635D-428B-AD7B-5A1F8EE2A424}" type="presOf" srcId="{AD538CB7-0CCF-4A70-9200-F8CBC4469C56}" destId="{4330184E-4B10-4866-B7E7-378863FCB8B1}" srcOrd="0" destOrd="0" presId="urn:microsoft.com/office/officeart/2005/8/layout/hList2"/>
    <dgm:cxn modelId="{55A0216B-889C-4C6B-8762-4AAEB6F8CB0E}" srcId="{AD538CB7-0CCF-4A70-9200-F8CBC4469C56}" destId="{6A2E9B71-2F6A-4E23-8E47-D5622DA4C998}" srcOrd="0" destOrd="0" parTransId="{69F0EAC6-756A-4EC7-BF91-097554BDE2B5}" sibTransId="{CB5C6DD0-A517-44B1-935C-2D7C70DEC831}"/>
    <dgm:cxn modelId="{6AF2354B-3A7C-448E-B12C-3A1C93EC70CF}" type="presOf" srcId="{F2DB6097-0539-4392-8EA2-0DD3DC80DF91}" destId="{52DA7CA5-A5F0-41BF-BF96-DB1D8FDB3ABD}" srcOrd="0" destOrd="3" presId="urn:microsoft.com/office/officeart/2005/8/layout/hList2"/>
    <dgm:cxn modelId="{8B41E96D-5EB8-4B81-8D54-3CEE6521447C}" srcId="{BFFBF4FA-C19B-4046-AD9B-99C6F268229C}" destId="{AD538CB7-0CCF-4A70-9200-F8CBC4469C56}" srcOrd="0" destOrd="0" parTransId="{81B77311-3895-4788-BED0-AEE336A3EFFD}" sibTransId="{10EF91CF-F0CA-4E00-B0FB-EA8857ACEEBD}"/>
    <dgm:cxn modelId="{A289334E-C15A-4709-A210-6DD171C50F28}" type="presOf" srcId="{116BA117-38E4-4C58-BFB6-A0AD1782729C}" destId="{FAAA0A43-5E70-4561-9FF2-38FCF4FA729A}" srcOrd="0" destOrd="3" presId="urn:microsoft.com/office/officeart/2005/8/layout/hList2"/>
    <dgm:cxn modelId="{21268150-CCB2-4337-8081-C0E933A5A1D0}" type="presOf" srcId="{2CE8AE96-79C6-4F8B-A5DC-90DB7F8ABEAC}" destId="{52DA7CA5-A5F0-41BF-BF96-DB1D8FDB3ABD}" srcOrd="0" destOrd="1" presId="urn:microsoft.com/office/officeart/2005/8/layout/hList2"/>
    <dgm:cxn modelId="{E3E0187B-6561-40AB-92DA-AFD3EECEDE26}" type="presOf" srcId="{F28693F2-8348-431C-8A4A-F1E021E5EFCA}" destId="{2D283596-17EF-4082-A274-E5AEF37DAAD5}" srcOrd="0" destOrd="0" presId="urn:microsoft.com/office/officeart/2005/8/layout/hList2"/>
    <dgm:cxn modelId="{24C30E7C-2C75-4EFD-A623-A153F185F216}" srcId="{F28693F2-8348-431C-8A4A-F1E021E5EFCA}" destId="{09412919-1F0F-4497-9C61-7A1F8381327D}" srcOrd="2" destOrd="0" parTransId="{8128E2AB-BBBC-47A0-BFA9-F7D3C429158C}" sibTransId="{49FA96D7-3B03-4F8C-BCF1-F8D796A2D626}"/>
    <dgm:cxn modelId="{7E36A99B-D194-4103-B620-7B4608EBB30F}" srcId="{F28693F2-8348-431C-8A4A-F1E021E5EFCA}" destId="{116BA117-38E4-4C58-BFB6-A0AD1782729C}" srcOrd="3" destOrd="0" parTransId="{4C90930B-1BA8-4AC5-B67C-893114B95ADE}" sibTransId="{ED266CDD-D582-4D48-8375-8D6187AF930D}"/>
    <dgm:cxn modelId="{5BEED2A2-67C9-45C3-9734-0F3A5ACBBD7C}" type="presOf" srcId="{460B1FB4-ECB9-4DDF-8E7A-092B3702CEB9}" destId="{FAAA0A43-5E70-4561-9FF2-38FCF4FA729A}" srcOrd="0" destOrd="0" presId="urn:microsoft.com/office/officeart/2005/8/layout/hList2"/>
    <dgm:cxn modelId="{FCE4FEBE-D549-48E9-AC15-2BD6C9E8B75C}" srcId="{F28693F2-8348-431C-8A4A-F1E021E5EFCA}" destId="{460B1FB4-ECB9-4DDF-8E7A-092B3702CEB9}" srcOrd="0" destOrd="0" parTransId="{278B3982-E316-47B1-BEB4-1571E6B7B2DF}" sibTransId="{1334D5B1-3D99-4D73-A74C-F683F001E336}"/>
    <dgm:cxn modelId="{280F95C4-C4C6-4CFC-9F1D-AF907EC3F41B}" type="presOf" srcId="{BFFBF4FA-C19B-4046-AD9B-99C6F268229C}" destId="{CD81DA47-CC4F-46CF-8738-CEA642D1FEC6}" srcOrd="0" destOrd="0" presId="urn:microsoft.com/office/officeart/2005/8/layout/hList2"/>
    <dgm:cxn modelId="{D2C4E0C4-A4F0-4FC0-B6FD-3673C4228EF0}" srcId="{AD538CB7-0CCF-4A70-9200-F8CBC4469C56}" destId="{BEC48FBB-A387-446F-A95A-67D24B85F972}" srcOrd="2" destOrd="0" parTransId="{76129FE6-2331-482B-8C37-9AAB3C8AB5A1}" sibTransId="{F46F8517-11AB-4580-82BA-7CAD8E3FD978}"/>
    <dgm:cxn modelId="{944907CA-75DB-47D7-8FEB-501FC151FEB6}" type="presOf" srcId="{5755CD66-45F3-4425-BFF1-AC6840951BE8}" destId="{FAAA0A43-5E70-4561-9FF2-38FCF4FA729A}" srcOrd="0" destOrd="1" presId="urn:microsoft.com/office/officeart/2005/8/layout/hList2"/>
    <dgm:cxn modelId="{7FCC1CD4-9BBB-4B8B-A628-823731A26EB2}" srcId="{F28693F2-8348-431C-8A4A-F1E021E5EFCA}" destId="{5755CD66-45F3-4425-BFF1-AC6840951BE8}" srcOrd="1" destOrd="0" parTransId="{07B74F11-277B-458D-8481-F4737A69163A}" sibTransId="{12ED7F30-E244-413B-B26C-B65083D259EB}"/>
    <dgm:cxn modelId="{F1DAF9E1-9645-4DBF-8ADF-3F6784632281}" srcId="{AD538CB7-0CCF-4A70-9200-F8CBC4469C56}" destId="{F2DB6097-0539-4392-8EA2-0DD3DC80DF91}" srcOrd="3" destOrd="0" parTransId="{E0A5630A-EEB0-4A5C-A03D-8278A979F61A}" sibTransId="{A218BE9E-21C4-4B72-8813-5EF467E1BDD2}"/>
    <dgm:cxn modelId="{161A9DF2-DA28-488B-8229-6F3D64E7DEF8}" type="presOf" srcId="{BEC48FBB-A387-446F-A95A-67D24B85F972}" destId="{52DA7CA5-A5F0-41BF-BF96-DB1D8FDB3ABD}" srcOrd="0" destOrd="2" presId="urn:microsoft.com/office/officeart/2005/8/layout/hList2"/>
    <dgm:cxn modelId="{FFE760E9-74E4-40AA-BA23-D8352C62C105}" type="presParOf" srcId="{CD81DA47-CC4F-46CF-8738-CEA642D1FEC6}" destId="{66C3C6BD-3E3B-4FBF-9716-709DB73A0C53}" srcOrd="0" destOrd="0" presId="urn:microsoft.com/office/officeart/2005/8/layout/hList2"/>
    <dgm:cxn modelId="{05C56C01-259E-409E-B990-37BCB4D1ABE9}" type="presParOf" srcId="{66C3C6BD-3E3B-4FBF-9716-709DB73A0C53}" destId="{E7E2A331-26E6-4FF7-9D7A-5F757254A53C}" srcOrd="0" destOrd="0" presId="urn:microsoft.com/office/officeart/2005/8/layout/hList2"/>
    <dgm:cxn modelId="{A16746A4-D81E-444F-AE24-A44C058B5E38}" type="presParOf" srcId="{66C3C6BD-3E3B-4FBF-9716-709DB73A0C53}" destId="{52DA7CA5-A5F0-41BF-BF96-DB1D8FDB3ABD}" srcOrd="1" destOrd="0" presId="urn:microsoft.com/office/officeart/2005/8/layout/hList2"/>
    <dgm:cxn modelId="{BCEBCB54-08B5-4103-9B7A-F7DC7728B14D}" type="presParOf" srcId="{66C3C6BD-3E3B-4FBF-9716-709DB73A0C53}" destId="{4330184E-4B10-4866-B7E7-378863FCB8B1}" srcOrd="2" destOrd="0" presId="urn:microsoft.com/office/officeart/2005/8/layout/hList2"/>
    <dgm:cxn modelId="{194D6EB0-D382-4C29-BC03-F3E1FA4A52D1}" type="presParOf" srcId="{CD81DA47-CC4F-46CF-8738-CEA642D1FEC6}" destId="{E01683AB-5B9A-45A4-A973-76D7E29B7F3F}" srcOrd="1" destOrd="0" presId="urn:microsoft.com/office/officeart/2005/8/layout/hList2"/>
    <dgm:cxn modelId="{5A2871D4-BE99-4ECE-BE1D-8EBDA37EF322}" type="presParOf" srcId="{CD81DA47-CC4F-46CF-8738-CEA642D1FEC6}" destId="{F63CC31B-4E2B-4A10-98F6-F3C9356A6935}" srcOrd="2" destOrd="0" presId="urn:microsoft.com/office/officeart/2005/8/layout/hList2"/>
    <dgm:cxn modelId="{93F8F037-0F26-4DAA-8159-F2569BDF497A}" type="presParOf" srcId="{F63CC31B-4E2B-4A10-98F6-F3C9356A6935}" destId="{D5B7DA1C-FDD4-4C80-87FF-31545E8BB2BC}" srcOrd="0" destOrd="0" presId="urn:microsoft.com/office/officeart/2005/8/layout/hList2"/>
    <dgm:cxn modelId="{3FAFAA24-1CDE-4F89-8558-E05BF534F8AE}" type="presParOf" srcId="{F63CC31B-4E2B-4A10-98F6-F3C9356A6935}" destId="{FAAA0A43-5E70-4561-9FF2-38FCF4FA729A}" srcOrd="1" destOrd="0" presId="urn:microsoft.com/office/officeart/2005/8/layout/hList2"/>
    <dgm:cxn modelId="{BA4DD533-923E-46FF-8D0E-D49D19BCB14F}" type="presParOf" srcId="{F63CC31B-4E2B-4A10-98F6-F3C9356A6935}" destId="{2D283596-17EF-4082-A274-E5AEF37DAAD5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075E40-3FDA-4007-852A-91167B8E5A9F}" type="doc">
      <dgm:prSet loTypeId="urn:microsoft.com/office/officeart/2005/8/layout/hProcess4" loCatId="process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cs-CZ"/>
        </a:p>
      </dgm:t>
    </dgm:pt>
    <dgm:pt modelId="{B05BE367-5981-4F8D-8AE0-757AA1239782}">
      <dgm:prSet phldrT="[Text]" custT="1"/>
      <dgm:spPr/>
      <dgm:t>
        <a:bodyPr/>
        <a:lstStyle/>
        <a:p>
          <a:r>
            <a:rPr lang="cs-CZ" sz="1400" noProof="0" dirty="0"/>
            <a:t>by </a:t>
          </a:r>
          <a:r>
            <a:rPr lang="en-GB" sz="1800" noProof="0" dirty="0"/>
            <a:t>March 31</a:t>
          </a:r>
        </a:p>
      </dgm:t>
    </dgm:pt>
    <dgm:pt modelId="{47E41D34-E029-47D3-A19E-47CB73B7DEC5}" type="parTrans" cxnId="{925E8277-D656-46A0-8FC8-843220939F42}">
      <dgm:prSet/>
      <dgm:spPr/>
      <dgm:t>
        <a:bodyPr/>
        <a:lstStyle/>
        <a:p>
          <a:endParaRPr lang="en-GB" noProof="0" dirty="0"/>
        </a:p>
      </dgm:t>
    </dgm:pt>
    <dgm:pt modelId="{677EAD1E-3760-4443-98F5-CFAFD275F743}" type="sibTrans" cxnId="{925E8277-D656-46A0-8FC8-843220939F42}">
      <dgm:prSet/>
      <dgm:spPr/>
      <dgm:t>
        <a:bodyPr/>
        <a:lstStyle/>
        <a:p>
          <a:endParaRPr lang="en-GB" noProof="0" dirty="0"/>
        </a:p>
      </dgm:t>
    </dgm:pt>
    <dgm:pt modelId="{D3929294-84A0-4FE2-B221-F85473765E98}">
      <dgm:prSet phldrT="[Text]" custT="1"/>
      <dgm:spPr>
        <a:solidFill>
          <a:srgbClr val="46A093">
            <a:alpha val="90000"/>
          </a:srgbClr>
        </a:solidFill>
      </dgm:spPr>
      <dgm:t>
        <a:bodyPr/>
        <a:lstStyle/>
        <a:p>
          <a:r>
            <a:rPr lang="en-GB" sz="1200" noProof="0" dirty="0"/>
            <a:t>Consult the topic of FT with teachers</a:t>
          </a:r>
        </a:p>
      </dgm:t>
    </dgm:pt>
    <dgm:pt modelId="{A56C3256-91D4-46FD-9189-20E62582F840}" type="parTrans" cxnId="{68885B12-8DE5-47B5-B6FC-7A26B7B44A52}">
      <dgm:prSet/>
      <dgm:spPr/>
      <dgm:t>
        <a:bodyPr/>
        <a:lstStyle/>
        <a:p>
          <a:endParaRPr lang="en-GB" noProof="0" dirty="0"/>
        </a:p>
      </dgm:t>
    </dgm:pt>
    <dgm:pt modelId="{C97470A9-60EF-431F-84B2-45DA62445C80}" type="sibTrans" cxnId="{68885B12-8DE5-47B5-B6FC-7A26B7B44A52}">
      <dgm:prSet/>
      <dgm:spPr/>
      <dgm:t>
        <a:bodyPr/>
        <a:lstStyle/>
        <a:p>
          <a:endParaRPr lang="en-GB" noProof="0" dirty="0"/>
        </a:p>
      </dgm:t>
    </dgm:pt>
    <dgm:pt modelId="{BC1765DB-62CE-4714-AFB2-B13A4F539E1E}">
      <dgm:prSet phldrT="[Text]" custT="1"/>
      <dgm:spPr>
        <a:solidFill>
          <a:srgbClr val="46A093">
            <a:alpha val="90000"/>
          </a:srgbClr>
        </a:solidFill>
      </dgm:spPr>
      <dgm:t>
        <a:bodyPr/>
        <a:lstStyle/>
        <a:p>
          <a:r>
            <a:rPr lang="en-GB" sz="1200" noProof="0" dirty="0"/>
            <a:t>Supervisor inserts topic into </a:t>
          </a:r>
          <a:r>
            <a:rPr lang="en-GB" sz="1200" noProof="0" dirty="0" err="1"/>
            <a:t>Tematikon</a:t>
          </a:r>
          <a:endParaRPr lang="en-GB" sz="1200" noProof="0" dirty="0"/>
        </a:p>
      </dgm:t>
    </dgm:pt>
    <dgm:pt modelId="{BB80B906-95F7-443F-9A2C-389552B5E3A1}" type="parTrans" cxnId="{9641F78E-B89A-450E-81A5-BB3473E527FF}">
      <dgm:prSet/>
      <dgm:spPr/>
      <dgm:t>
        <a:bodyPr/>
        <a:lstStyle/>
        <a:p>
          <a:endParaRPr lang="en-GB" noProof="0" dirty="0"/>
        </a:p>
      </dgm:t>
    </dgm:pt>
    <dgm:pt modelId="{42E99E5E-5949-4CD0-8C4C-1CB48C162CD2}" type="sibTrans" cxnId="{9641F78E-B89A-450E-81A5-BB3473E527FF}">
      <dgm:prSet/>
      <dgm:spPr/>
      <dgm:t>
        <a:bodyPr/>
        <a:lstStyle/>
        <a:p>
          <a:endParaRPr lang="en-GB" noProof="0" dirty="0"/>
        </a:p>
      </dgm:t>
    </dgm:pt>
    <dgm:pt modelId="{CF68490D-FB19-4FE2-AE8D-78915B8A4999}">
      <dgm:prSet phldrT="[Text]" custT="1"/>
      <dgm:spPr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 spcFirstLastPara="0" vert="horz" wrap="square" lIns="34290" tIns="22860" rIns="34290" bIns="2286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noProof="0" dirty="0"/>
            <a:t>by </a:t>
          </a:r>
          <a:r>
            <a:rPr lang="en-GB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May 31</a:t>
          </a:r>
        </a:p>
      </dgm:t>
    </dgm:pt>
    <dgm:pt modelId="{71BBEE1F-7FF9-4386-8A6D-9B9C34B6C171}" type="parTrans" cxnId="{F5D0ABEB-9482-4AA0-A79C-30C6975B4576}">
      <dgm:prSet/>
      <dgm:spPr/>
      <dgm:t>
        <a:bodyPr/>
        <a:lstStyle/>
        <a:p>
          <a:endParaRPr lang="en-GB" noProof="0" dirty="0"/>
        </a:p>
      </dgm:t>
    </dgm:pt>
    <dgm:pt modelId="{B8139F71-ED38-46E3-88E1-FB746CD59E50}" type="sibTrans" cxnId="{F5D0ABEB-9482-4AA0-A79C-30C6975B4576}">
      <dgm:prSet/>
      <dgm:spPr/>
      <dgm:t>
        <a:bodyPr/>
        <a:lstStyle/>
        <a:p>
          <a:endParaRPr lang="en-GB" noProof="0" dirty="0"/>
        </a:p>
      </dgm:t>
    </dgm:pt>
    <dgm:pt modelId="{8F4197EF-131C-4C8F-865C-431DF8D4FD20}">
      <dgm:prSet phldrT="[Text]" custT="1"/>
      <dgm:spPr/>
      <dgm:t>
        <a:bodyPr/>
        <a:lstStyle/>
        <a:p>
          <a:r>
            <a:rPr lang="en-GB" sz="1200" noProof="0" dirty="0"/>
            <a:t>Select the topic in </a:t>
          </a:r>
          <a:r>
            <a:rPr lang="en-GB" sz="1200" noProof="0" dirty="0" err="1"/>
            <a:t>Tematikon</a:t>
          </a:r>
          <a:endParaRPr lang="en-GB" sz="1200" noProof="0" dirty="0"/>
        </a:p>
      </dgm:t>
    </dgm:pt>
    <dgm:pt modelId="{5FE81E2D-F399-4929-A768-B0B7F07A4C3C}" type="parTrans" cxnId="{A55BACFB-C9C0-4AFE-83AE-D1DAF1F5D5B1}">
      <dgm:prSet/>
      <dgm:spPr/>
      <dgm:t>
        <a:bodyPr/>
        <a:lstStyle/>
        <a:p>
          <a:endParaRPr lang="en-GB" noProof="0" dirty="0"/>
        </a:p>
      </dgm:t>
    </dgm:pt>
    <dgm:pt modelId="{B86ABB30-23B5-4EA7-BB1E-3CE5BC637386}" type="sibTrans" cxnId="{A55BACFB-C9C0-4AFE-83AE-D1DAF1F5D5B1}">
      <dgm:prSet/>
      <dgm:spPr/>
      <dgm:t>
        <a:bodyPr/>
        <a:lstStyle/>
        <a:p>
          <a:endParaRPr lang="en-GB" noProof="0" dirty="0"/>
        </a:p>
      </dgm:t>
    </dgm:pt>
    <dgm:pt modelId="{552899A6-939C-4C76-818C-6C23E8E7A6C3}">
      <dgm:prSet phldrT="[Text]" custT="1"/>
      <dgm:spPr/>
      <dgm:t>
        <a:bodyPr/>
        <a:lstStyle/>
        <a:p>
          <a:r>
            <a:rPr lang="en-GB" sz="1200" noProof="0" dirty="0"/>
            <a:t>Supervisor assigns the topic to the student</a:t>
          </a:r>
        </a:p>
      </dgm:t>
    </dgm:pt>
    <dgm:pt modelId="{30E99744-6EFF-4FE9-9212-1116FE8FEEFE}" type="parTrans" cxnId="{38E1AE67-0BC8-4646-BDEA-9D42B767CBA1}">
      <dgm:prSet/>
      <dgm:spPr/>
      <dgm:t>
        <a:bodyPr/>
        <a:lstStyle/>
        <a:p>
          <a:endParaRPr lang="en-GB" noProof="0" dirty="0"/>
        </a:p>
      </dgm:t>
    </dgm:pt>
    <dgm:pt modelId="{0766D118-2729-48A9-AE7F-CA5B0EC74602}" type="sibTrans" cxnId="{38E1AE67-0BC8-4646-BDEA-9D42B767CBA1}">
      <dgm:prSet/>
      <dgm:spPr/>
      <dgm:t>
        <a:bodyPr/>
        <a:lstStyle/>
        <a:p>
          <a:endParaRPr lang="en-GB" noProof="0" dirty="0"/>
        </a:p>
      </dgm:t>
    </dgm:pt>
    <dgm:pt modelId="{CFB7DE57-3592-46CA-A206-C75E8F7F78CD}">
      <dgm:prSet phldrT="[Text]" custT="1"/>
      <dgm:spPr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 spcFirstLastPara="0" vert="horz" wrap="square" lIns="34290" tIns="22860" rIns="34290" bIns="2286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by </a:t>
          </a:r>
          <a:r>
            <a:rPr lang="en-GB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November 30</a:t>
          </a:r>
        </a:p>
      </dgm:t>
    </dgm:pt>
    <dgm:pt modelId="{8720AE46-F9F0-4FC2-967D-6891E713042D}" type="parTrans" cxnId="{3CE960A2-1293-4ECE-9B6F-6FB0C55808B0}">
      <dgm:prSet/>
      <dgm:spPr/>
      <dgm:t>
        <a:bodyPr/>
        <a:lstStyle/>
        <a:p>
          <a:endParaRPr lang="en-GB" noProof="0" dirty="0"/>
        </a:p>
      </dgm:t>
    </dgm:pt>
    <dgm:pt modelId="{018173FC-BC50-43CF-B07F-B81DFC0E74EE}" type="sibTrans" cxnId="{3CE960A2-1293-4ECE-9B6F-6FB0C55808B0}">
      <dgm:prSet/>
      <dgm:spPr/>
      <dgm:t>
        <a:bodyPr/>
        <a:lstStyle/>
        <a:p>
          <a:endParaRPr lang="en-GB" noProof="0" dirty="0"/>
        </a:p>
      </dgm:t>
    </dgm:pt>
    <dgm:pt modelId="{496B8511-4B5E-4982-A85A-ACB91498512E}">
      <dgm:prSet phldrT="[Text]" custT="1"/>
      <dgm:spPr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 spcFirstLastPara="0" vert="horz" wrap="square" lIns="34290" tIns="22860" rIns="34290" bIns="2286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by</a:t>
          </a: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GB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October 3</a:t>
          </a: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0</a:t>
          </a:r>
          <a:endParaRPr lang="en-GB" sz="18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7F322AD4-59B2-49C4-A3FB-AC1CD1598D76}" type="parTrans" cxnId="{652E670C-146F-4883-A78D-DB7D2A7F6936}">
      <dgm:prSet/>
      <dgm:spPr/>
      <dgm:t>
        <a:bodyPr/>
        <a:lstStyle/>
        <a:p>
          <a:endParaRPr lang="en-GB" noProof="0" dirty="0"/>
        </a:p>
      </dgm:t>
    </dgm:pt>
    <dgm:pt modelId="{161243EB-9616-4CCF-A7E4-A75F1CE1F891}" type="sibTrans" cxnId="{652E670C-146F-4883-A78D-DB7D2A7F6936}">
      <dgm:prSet/>
      <dgm:spPr/>
      <dgm:t>
        <a:bodyPr/>
        <a:lstStyle/>
        <a:p>
          <a:endParaRPr lang="en-GB" noProof="0" dirty="0"/>
        </a:p>
      </dgm:t>
    </dgm:pt>
    <dgm:pt modelId="{A1B96F42-C453-46C2-949C-07FC6F39FE07}">
      <dgm:prSet custT="1"/>
      <dgm:spPr/>
      <dgm:t>
        <a:bodyPr/>
        <a:lstStyle/>
        <a:p>
          <a:r>
            <a:rPr lang="en-GB" sz="1200" noProof="0" dirty="0"/>
            <a:t>Consultation of description of FT</a:t>
          </a:r>
        </a:p>
      </dgm:t>
    </dgm:pt>
    <dgm:pt modelId="{A0D55313-8D10-4688-9296-8439B600AEC9}" type="parTrans" cxnId="{168ABB22-4F0F-45CD-B582-4D1A33076270}">
      <dgm:prSet/>
      <dgm:spPr/>
      <dgm:t>
        <a:bodyPr/>
        <a:lstStyle/>
        <a:p>
          <a:endParaRPr lang="en-GB" noProof="0" dirty="0"/>
        </a:p>
      </dgm:t>
    </dgm:pt>
    <dgm:pt modelId="{E7DB4ED1-15FF-4DCA-912F-9510F78CC3A1}" type="sibTrans" cxnId="{168ABB22-4F0F-45CD-B582-4D1A33076270}">
      <dgm:prSet/>
      <dgm:spPr/>
      <dgm:t>
        <a:bodyPr/>
        <a:lstStyle/>
        <a:p>
          <a:endParaRPr lang="en-GB" noProof="0" dirty="0"/>
        </a:p>
      </dgm:t>
    </dgm:pt>
    <dgm:pt modelId="{100AB79A-98DA-4CC1-AD59-34F03CCD71C8}">
      <dgm:prSet custT="1"/>
      <dgm:spPr/>
      <dgm:t>
        <a:bodyPr/>
        <a:lstStyle/>
        <a:p>
          <a:r>
            <a:rPr lang="en-GB" sz="1200" noProof="0" dirty="0"/>
            <a:t>Matching of description with student</a:t>
          </a:r>
        </a:p>
      </dgm:t>
    </dgm:pt>
    <dgm:pt modelId="{B8143E00-8794-4758-B8D4-06C520A76F71}" type="parTrans" cxnId="{5D873E14-6CC3-4B81-A8DA-3323C5142BA7}">
      <dgm:prSet/>
      <dgm:spPr/>
      <dgm:t>
        <a:bodyPr/>
        <a:lstStyle/>
        <a:p>
          <a:endParaRPr lang="en-GB" noProof="0" dirty="0"/>
        </a:p>
      </dgm:t>
    </dgm:pt>
    <dgm:pt modelId="{059DA10A-FF5D-46D5-B0FF-5245A6E83DEF}" type="sibTrans" cxnId="{5D873E14-6CC3-4B81-A8DA-3323C5142BA7}">
      <dgm:prSet/>
      <dgm:spPr/>
      <dgm:t>
        <a:bodyPr/>
        <a:lstStyle/>
        <a:p>
          <a:endParaRPr lang="en-GB" noProof="0" dirty="0"/>
        </a:p>
      </dgm:t>
    </dgm:pt>
    <dgm:pt modelId="{231A0720-B019-4E5D-BD9B-68BAA15A0E90}">
      <dgm:prSet custT="1"/>
      <dgm:spPr/>
      <dgm:t>
        <a:bodyPr/>
        <a:lstStyle/>
        <a:p>
          <a:r>
            <a:rPr lang="en-GB" sz="1200" noProof="0" dirty="0"/>
            <a:t>Student inserts description into IS</a:t>
          </a:r>
        </a:p>
      </dgm:t>
    </dgm:pt>
    <dgm:pt modelId="{FB51075E-A0A0-463F-A022-684FDB44F454}" type="parTrans" cxnId="{0C2435AA-2351-48C6-B73D-3BC2817BD0FB}">
      <dgm:prSet/>
      <dgm:spPr/>
      <dgm:t>
        <a:bodyPr/>
        <a:lstStyle/>
        <a:p>
          <a:endParaRPr lang="en-GB" noProof="0" dirty="0"/>
        </a:p>
      </dgm:t>
    </dgm:pt>
    <dgm:pt modelId="{0ABA1522-567E-417A-A56C-8DBF65079877}" type="sibTrans" cxnId="{0C2435AA-2351-48C6-B73D-3BC2817BD0FB}">
      <dgm:prSet/>
      <dgm:spPr/>
      <dgm:t>
        <a:bodyPr/>
        <a:lstStyle/>
        <a:p>
          <a:endParaRPr lang="en-GB" noProof="0" dirty="0"/>
        </a:p>
      </dgm:t>
    </dgm:pt>
    <dgm:pt modelId="{8A50C641-0420-4FE6-BB9B-60D2D78EB853}">
      <dgm:prSet custT="1"/>
      <dgm:spPr/>
      <dgm:t>
        <a:bodyPr/>
        <a:lstStyle/>
        <a:p>
          <a:r>
            <a:rPr lang="sk-SK" sz="1200" noProof="0" dirty="0"/>
            <a:t>Department</a:t>
          </a:r>
          <a:r>
            <a:rPr lang="en-GB" sz="1200" noProof="0" dirty="0"/>
            <a:t> ensures signatures of supervisor and head of program</a:t>
          </a:r>
        </a:p>
      </dgm:t>
    </dgm:pt>
    <dgm:pt modelId="{AB6EF789-3EC7-4A89-A843-EE35679F76EA}" type="parTrans" cxnId="{56557D40-F0D1-40B7-A81D-B667049706CF}">
      <dgm:prSet/>
      <dgm:spPr/>
      <dgm:t>
        <a:bodyPr/>
        <a:lstStyle/>
        <a:p>
          <a:endParaRPr lang="en-GB" noProof="0" dirty="0"/>
        </a:p>
      </dgm:t>
    </dgm:pt>
    <dgm:pt modelId="{C760D9C7-C6B7-4D95-A714-39350A7F9CC4}" type="sibTrans" cxnId="{56557D40-F0D1-40B7-A81D-B667049706CF}">
      <dgm:prSet/>
      <dgm:spPr/>
      <dgm:t>
        <a:bodyPr/>
        <a:lstStyle/>
        <a:p>
          <a:endParaRPr lang="en-GB" noProof="0" dirty="0"/>
        </a:p>
      </dgm:t>
    </dgm:pt>
    <dgm:pt modelId="{ACDE076F-7D2E-41CD-9666-4527565A7592}">
      <dgm:prSet custT="1"/>
      <dgm:spPr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 spcFirstLastPara="0" vert="horz" wrap="square" lIns="34290" tIns="22860" rIns="34290" bIns="2286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in </a:t>
          </a:r>
          <a:r>
            <a:rPr lang="en-GB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January</a:t>
          </a:r>
        </a:p>
      </dgm:t>
    </dgm:pt>
    <dgm:pt modelId="{5BEB8613-AFBD-4F3E-B361-BCFD5BA0AE0F}" type="parTrans" cxnId="{826FEA3D-E5B2-4740-B9E5-E4AAD7C28FB3}">
      <dgm:prSet/>
      <dgm:spPr/>
      <dgm:t>
        <a:bodyPr/>
        <a:lstStyle/>
        <a:p>
          <a:endParaRPr lang="en-GB" noProof="0" dirty="0"/>
        </a:p>
      </dgm:t>
    </dgm:pt>
    <dgm:pt modelId="{2F654D0C-2A18-4C37-9C95-CD0676BFCC61}" type="sibTrans" cxnId="{826FEA3D-E5B2-4740-B9E5-E4AAD7C28FB3}">
      <dgm:prSet/>
      <dgm:spPr/>
      <dgm:t>
        <a:bodyPr/>
        <a:lstStyle/>
        <a:p>
          <a:endParaRPr lang="en-GB" noProof="0" dirty="0"/>
        </a:p>
      </dgm:t>
    </dgm:pt>
    <dgm:pt modelId="{FDD63FF0-FADB-42B9-B14A-FBE62F1AE473}">
      <dgm:prSet custT="1"/>
      <dgm:spPr/>
      <dgm:t>
        <a:bodyPr/>
        <a:lstStyle/>
        <a:p>
          <a:r>
            <a:rPr lang="en-GB" sz="1200" noProof="0" dirty="0"/>
            <a:t>Student </a:t>
          </a:r>
          <a:r>
            <a:rPr lang="en-US" sz="1200" noProof="0" dirty="0"/>
            <a:t>receives credits for the Master Thesis Seminar course</a:t>
          </a:r>
        </a:p>
      </dgm:t>
    </dgm:pt>
    <dgm:pt modelId="{FABD578F-24FD-49AF-A0FB-DD3420E6AD09}" type="parTrans" cxnId="{94C9AA21-3611-4517-BB7D-894257FAD92E}">
      <dgm:prSet/>
      <dgm:spPr/>
      <dgm:t>
        <a:bodyPr/>
        <a:lstStyle/>
        <a:p>
          <a:endParaRPr lang="en-GB" noProof="0" dirty="0"/>
        </a:p>
      </dgm:t>
    </dgm:pt>
    <dgm:pt modelId="{B19798AF-69DF-42C9-8746-084477D19AF0}" type="sibTrans" cxnId="{94C9AA21-3611-4517-BB7D-894257FAD92E}">
      <dgm:prSet/>
      <dgm:spPr/>
      <dgm:t>
        <a:bodyPr/>
        <a:lstStyle/>
        <a:p>
          <a:endParaRPr lang="en-GB" noProof="0" dirty="0"/>
        </a:p>
      </dgm:t>
    </dgm:pt>
    <dgm:pt modelId="{BAC0AED5-8574-4B68-A823-BD464589656E}">
      <dgm:prSet custT="1"/>
      <dgm:spPr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 spcFirstLastPara="0" vert="horz" wrap="square" lIns="34290" tIns="22860" rIns="34290" bIns="2286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by</a:t>
          </a: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GB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May</a:t>
          </a: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4 </a:t>
          </a:r>
          <a:endParaRPr lang="en-GB" sz="18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8346065A-AC24-4147-9479-ADBB6C8CDE63}" type="parTrans" cxnId="{CB73CBF2-18C6-40B1-996B-DB28674A0C9E}">
      <dgm:prSet/>
      <dgm:spPr/>
      <dgm:t>
        <a:bodyPr/>
        <a:lstStyle/>
        <a:p>
          <a:endParaRPr lang="en-GB" noProof="0" dirty="0"/>
        </a:p>
      </dgm:t>
    </dgm:pt>
    <dgm:pt modelId="{7FD4C003-3A2D-4382-B388-D67BD03F1946}" type="sibTrans" cxnId="{CB73CBF2-18C6-40B1-996B-DB28674A0C9E}">
      <dgm:prSet/>
      <dgm:spPr/>
      <dgm:t>
        <a:bodyPr/>
        <a:lstStyle/>
        <a:p>
          <a:endParaRPr lang="en-GB" noProof="0" dirty="0"/>
        </a:p>
      </dgm:t>
    </dgm:pt>
    <dgm:pt modelId="{ACC8B5D5-850C-45F9-BD95-7B124CCF7A68}">
      <dgm:prSet custT="1"/>
      <dgm:spPr/>
      <dgm:t>
        <a:bodyPr/>
        <a:lstStyle/>
        <a:p>
          <a:r>
            <a:rPr lang="en-GB" sz="1200" noProof="0" dirty="0"/>
            <a:t>Student uploads digital FT into IS</a:t>
          </a:r>
        </a:p>
      </dgm:t>
    </dgm:pt>
    <dgm:pt modelId="{5E6DAB7E-0CCF-4ED1-985E-5D985E270235}" type="parTrans" cxnId="{C974F9BF-F23F-49AC-B597-0B6FD30A721E}">
      <dgm:prSet/>
      <dgm:spPr/>
      <dgm:t>
        <a:bodyPr/>
        <a:lstStyle/>
        <a:p>
          <a:endParaRPr lang="en-GB" noProof="0" dirty="0"/>
        </a:p>
      </dgm:t>
    </dgm:pt>
    <dgm:pt modelId="{FF54BB85-31F0-4A30-8DCA-B7F84BF048DF}" type="sibTrans" cxnId="{C974F9BF-F23F-49AC-B597-0B6FD30A721E}">
      <dgm:prSet/>
      <dgm:spPr/>
      <dgm:t>
        <a:bodyPr/>
        <a:lstStyle/>
        <a:p>
          <a:endParaRPr lang="en-GB" noProof="0" dirty="0"/>
        </a:p>
      </dgm:t>
    </dgm:pt>
    <dgm:pt modelId="{36484929-6296-4E34-BE71-3167047453C0}">
      <dgm:prSet custT="1"/>
      <dgm:spPr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 spcFirstLastPara="0" vert="horz" wrap="square" lIns="34290" tIns="22860" rIns="34290" bIns="2286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June</a:t>
          </a:r>
        </a:p>
      </dgm:t>
    </dgm:pt>
    <dgm:pt modelId="{1736F174-4B25-4F5B-B44E-CCF139D101C5}" type="parTrans" cxnId="{1885E323-DCDA-4296-876E-54DBBB0A1803}">
      <dgm:prSet/>
      <dgm:spPr/>
      <dgm:t>
        <a:bodyPr/>
        <a:lstStyle/>
        <a:p>
          <a:endParaRPr lang="en-GB" noProof="0" dirty="0"/>
        </a:p>
      </dgm:t>
    </dgm:pt>
    <dgm:pt modelId="{9C130496-2645-4811-B727-1E02D4A73D34}" type="sibTrans" cxnId="{1885E323-DCDA-4296-876E-54DBBB0A1803}">
      <dgm:prSet/>
      <dgm:spPr/>
      <dgm:t>
        <a:bodyPr/>
        <a:lstStyle/>
        <a:p>
          <a:endParaRPr lang="en-GB" noProof="0" dirty="0"/>
        </a:p>
      </dgm:t>
    </dgm:pt>
    <dgm:pt modelId="{0AD8937E-140E-45DF-B05A-3006A1523AC3}">
      <dgm:prSet/>
      <dgm:spPr/>
      <dgm:t>
        <a:bodyPr/>
        <a:lstStyle/>
        <a:p>
          <a:r>
            <a:rPr lang="en-GB" noProof="0" dirty="0"/>
            <a:t>State final examination</a:t>
          </a:r>
        </a:p>
      </dgm:t>
    </dgm:pt>
    <dgm:pt modelId="{5F49D190-05DE-4BBE-BF6E-391DB12BA5CC}" type="parTrans" cxnId="{ED1983DC-DD80-43D2-94D4-61F5FD4C9704}">
      <dgm:prSet/>
      <dgm:spPr/>
      <dgm:t>
        <a:bodyPr/>
        <a:lstStyle/>
        <a:p>
          <a:endParaRPr lang="en-GB" noProof="0" dirty="0"/>
        </a:p>
      </dgm:t>
    </dgm:pt>
    <dgm:pt modelId="{D4CCC9CF-AF53-4F66-A562-53DC49C6A55A}" type="sibTrans" cxnId="{ED1983DC-DD80-43D2-94D4-61F5FD4C9704}">
      <dgm:prSet/>
      <dgm:spPr/>
      <dgm:t>
        <a:bodyPr/>
        <a:lstStyle/>
        <a:p>
          <a:endParaRPr lang="en-GB" noProof="0" dirty="0"/>
        </a:p>
      </dgm:t>
    </dgm:pt>
    <dgm:pt modelId="{CD6F88F4-ACD9-46A3-86F3-1649FF8F5DD1}">
      <dgm:prSet/>
      <dgm:spPr/>
      <dgm:t>
        <a:bodyPr/>
        <a:lstStyle/>
        <a:p>
          <a:r>
            <a:rPr lang="en-GB" noProof="0" dirty="0"/>
            <a:t>Defence of FT</a:t>
          </a:r>
        </a:p>
      </dgm:t>
    </dgm:pt>
    <dgm:pt modelId="{44FBAA23-EE46-4720-8DFE-5225CCE74CE1}" type="parTrans" cxnId="{E195A927-635D-4130-86DE-B56148EB0F34}">
      <dgm:prSet/>
      <dgm:spPr/>
      <dgm:t>
        <a:bodyPr/>
        <a:lstStyle/>
        <a:p>
          <a:endParaRPr lang="en-GB" noProof="0" dirty="0"/>
        </a:p>
      </dgm:t>
    </dgm:pt>
    <dgm:pt modelId="{BD3FAC5F-9D07-462A-95E7-650B7D13951B}" type="sibTrans" cxnId="{E195A927-635D-4130-86DE-B56148EB0F34}">
      <dgm:prSet/>
      <dgm:spPr/>
      <dgm:t>
        <a:bodyPr/>
        <a:lstStyle/>
        <a:p>
          <a:endParaRPr lang="en-GB" noProof="0" dirty="0"/>
        </a:p>
      </dgm:t>
    </dgm:pt>
    <dgm:pt modelId="{C6C84581-790F-4241-B5FA-98E4D6EE1B16}">
      <dgm:prSet phldrT="[Text]" custT="1"/>
      <dgm:spPr>
        <a:solidFill>
          <a:srgbClr val="46A093">
            <a:alpha val="90000"/>
          </a:srgbClr>
        </a:solidFill>
      </dgm:spPr>
      <dgm:t>
        <a:bodyPr/>
        <a:lstStyle/>
        <a:p>
          <a:r>
            <a:rPr lang="en-GB" sz="1200" noProof="0" dirty="0"/>
            <a:t>Find supervisor</a:t>
          </a:r>
        </a:p>
      </dgm:t>
    </dgm:pt>
    <dgm:pt modelId="{3A501F40-7355-4307-8B5F-291088098EA5}" type="parTrans" cxnId="{AA10C4F6-16BE-46E6-B5FE-25AF2EC532A5}">
      <dgm:prSet/>
      <dgm:spPr/>
      <dgm:t>
        <a:bodyPr/>
        <a:lstStyle/>
        <a:p>
          <a:endParaRPr lang="cs-CZ"/>
        </a:p>
      </dgm:t>
    </dgm:pt>
    <dgm:pt modelId="{939BC252-D0D7-4C10-8075-9E63A639B616}" type="sibTrans" cxnId="{AA10C4F6-16BE-46E6-B5FE-25AF2EC532A5}">
      <dgm:prSet/>
      <dgm:spPr/>
      <dgm:t>
        <a:bodyPr/>
        <a:lstStyle/>
        <a:p>
          <a:endParaRPr lang="cs-CZ"/>
        </a:p>
      </dgm:t>
    </dgm:pt>
    <dgm:pt modelId="{AABFBD6B-42E1-482C-9096-52BE141C0899}">
      <dgm:prSet phldrT="[Text]" custT="1"/>
      <dgm:spPr/>
      <dgm:t>
        <a:bodyPr/>
        <a:lstStyle/>
        <a:p>
          <a:r>
            <a:rPr lang="en-GB" sz="1200" noProof="0" dirty="0"/>
            <a:t>Further discussion might be required </a:t>
          </a:r>
        </a:p>
      </dgm:t>
    </dgm:pt>
    <dgm:pt modelId="{137E712F-4D44-48A8-8CB6-74E19E75DEF7}" type="parTrans" cxnId="{2F3D6D2C-F538-4EDF-9178-31F62F761C02}">
      <dgm:prSet/>
      <dgm:spPr/>
      <dgm:t>
        <a:bodyPr/>
        <a:lstStyle/>
        <a:p>
          <a:endParaRPr lang="cs-CZ"/>
        </a:p>
      </dgm:t>
    </dgm:pt>
    <dgm:pt modelId="{5DB25138-8C36-4F75-A287-9D79821D95B5}" type="sibTrans" cxnId="{2F3D6D2C-F538-4EDF-9178-31F62F761C02}">
      <dgm:prSet/>
      <dgm:spPr/>
      <dgm:t>
        <a:bodyPr/>
        <a:lstStyle/>
        <a:p>
          <a:endParaRPr lang="cs-CZ"/>
        </a:p>
      </dgm:t>
    </dgm:pt>
    <dgm:pt modelId="{D45EC0CD-608E-495B-8CA8-017A25FE171F}" type="pres">
      <dgm:prSet presAssocID="{F1075E40-3FDA-4007-852A-91167B8E5A9F}" presName="Name0" presStyleCnt="0">
        <dgm:presLayoutVars>
          <dgm:dir/>
          <dgm:animLvl val="lvl"/>
          <dgm:resizeHandles val="exact"/>
        </dgm:presLayoutVars>
      </dgm:prSet>
      <dgm:spPr/>
    </dgm:pt>
    <dgm:pt modelId="{1B3306D1-7FA2-4720-BC40-1E7103DC2597}" type="pres">
      <dgm:prSet presAssocID="{F1075E40-3FDA-4007-852A-91167B8E5A9F}" presName="tSp" presStyleCnt="0"/>
      <dgm:spPr/>
    </dgm:pt>
    <dgm:pt modelId="{56570B9B-5A74-487B-82C4-5DC0792D2AEE}" type="pres">
      <dgm:prSet presAssocID="{F1075E40-3FDA-4007-852A-91167B8E5A9F}" presName="bSp" presStyleCnt="0"/>
      <dgm:spPr/>
    </dgm:pt>
    <dgm:pt modelId="{1F232F12-D5CF-49C3-8B9E-7F48D911F9C1}" type="pres">
      <dgm:prSet presAssocID="{F1075E40-3FDA-4007-852A-91167B8E5A9F}" presName="process" presStyleCnt="0"/>
      <dgm:spPr/>
    </dgm:pt>
    <dgm:pt modelId="{0DF6BD14-18CF-483D-AA5D-FA18862E8FAB}" type="pres">
      <dgm:prSet presAssocID="{B05BE367-5981-4F8D-8AE0-757AA1239782}" presName="composite1" presStyleCnt="0"/>
      <dgm:spPr/>
    </dgm:pt>
    <dgm:pt modelId="{A16544C5-FA0C-40BB-994E-E104DF97DD60}" type="pres">
      <dgm:prSet presAssocID="{B05BE367-5981-4F8D-8AE0-757AA1239782}" presName="dummyNode1" presStyleLbl="node1" presStyleIdx="0" presStyleCnt="7"/>
      <dgm:spPr/>
    </dgm:pt>
    <dgm:pt modelId="{A228DFD7-0DD3-403D-8DD9-0F1A83F2CD0E}" type="pres">
      <dgm:prSet presAssocID="{B05BE367-5981-4F8D-8AE0-757AA1239782}" presName="childNode1" presStyleLbl="bgAcc1" presStyleIdx="0" presStyleCnt="7" custScaleX="122244" custScaleY="165730" custLinFactNeighborX="1579" custLinFactNeighborY="-45232">
        <dgm:presLayoutVars>
          <dgm:bulletEnabled val="1"/>
        </dgm:presLayoutVars>
      </dgm:prSet>
      <dgm:spPr/>
    </dgm:pt>
    <dgm:pt modelId="{E2D7B144-18FD-49CC-B2E3-D4390DF8436F}" type="pres">
      <dgm:prSet presAssocID="{B05BE367-5981-4F8D-8AE0-757AA1239782}" presName="childNode1tx" presStyleLbl="bgAcc1" presStyleIdx="0" presStyleCnt="7">
        <dgm:presLayoutVars>
          <dgm:bulletEnabled val="1"/>
        </dgm:presLayoutVars>
      </dgm:prSet>
      <dgm:spPr/>
    </dgm:pt>
    <dgm:pt modelId="{9551CB20-4677-4840-B0CC-A883D92C3ECA}" type="pres">
      <dgm:prSet presAssocID="{B05BE367-5981-4F8D-8AE0-757AA1239782}" presName="parentNode1" presStyleLbl="node1" presStyleIdx="0" presStyleCnt="7" custScaleX="150516" custScaleY="122446" custLinFactNeighborX="3785" custLinFactNeighborY="11449">
        <dgm:presLayoutVars>
          <dgm:chMax val="1"/>
          <dgm:bulletEnabled val="1"/>
        </dgm:presLayoutVars>
      </dgm:prSet>
      <dgm:spPr/>
    </dgm:pt>
    <dgm:pt modelId="{8613595B-3F59-491E-A556-93623149D93D}" type="pres">
      <dgm:prSet presAssocID="{B05BE367-5981-4F8D-8AE0-757AA1239782}" presName="connSite1" presStyleCnt="0"/>
      <dgm:spPr/>
    </dgm:pt>
    <dgm:pt modelId="{6C5A4D12-E35B-4AA5-B7BD-AE8033084AFF}" type="pres">
      <dgm:prSet presAssocID="{677EAD1E-3760-4443-98F5-CFAFD275F743}" presName="Name9" presStyleLbl="sibTrans2D1" presStyleIdx="0" presStyleCnt="6" custAng="2017894" custScaleX="93201" custLinFactNeighborX="-16256" custLinFactNeighborY="28933"/>
      <dgm:spPr/>
    </dgm:pt>
    <dgm:pt modelId="{3E13955F-8327-48E2-A5C8-C65DD0DA9447}" type="pres">
      <dgm:prSet presAssocID="{CF68490D-FB19-4FE2-AE8D-78915B8A4999}" presName="composite2" presStyleCnt="0"/>
      <dgm:spPr/>
    </dgm:pt>
    <dgm:pt modelId="{FB616C15-D0E1-41CF-81CA-6AB88CAE59F2}" type="pres">
      <dgm:prSet presAssocID="{CF68490D-FB19-4FE2-AE8D-78915B8A4999}" presName="dummyNode2" presStyleLbl="node1" presStyleIdx="0" presStyleCnt="7"/>
      <dgm:spPr/>
    </dgm:pt>
    <dgm:pt modelId="{604AC724-3F26-4D1F-9A9B-7FDD4307CD0B}" type="pres">
      <dgm:prSet presAssocID="{CF68490D-FB19-4FE2-AE8D-78915B8A4999}" presName="childNode2" presStyleLbl="bgAcc1" presStyleIdx="1" presStyleCnt="7" custScaleX="131570" custScaleY="260757" custLinFactNeighborX="-16134" custLinFactNeighborY="13144">
        <dgm:presLayoutVars>
          <dgm:bulletEnabled val="1"/>
        </dgm:presLayoutVars>
      </dgm:prSet>
      <dgm:spPr/>
    </dgm:pt>
    <dgm:pt modelId="{9D6CCE1D-46D5-4C2C-8562-0AC21D5D407B}" type="pres">
      <dgm:prSet presAssocID="{CF68490D-FB19-4FE2-AE8D-78915B8A4999}" presName="childNode2tx" presStyleLbl="bgAcc1" presStyleIdx="1" presStyleCnt="7">
        <dgm:presLayoutVars>
          <dgm:bulletEnabled val="1"/>
        </dgm:presLayoutVars>
      </dgm:prSet>
      <dgm:spPr/>
    </dgm:pt>
    <dgm:pt modelId="{447B4B41-31D3-4889-9B39-0DEAEE42F715}" type="pres">
      <dgm:prSet presAssocID="{CF68490D-FB19-4FE2-AE8D-78915B8A4999}" presName="parentNode2" presStyleLbl="node1" presStyleIdx="1" presStyleCnt="7" custScaleX="124807" custLinFactNeighborX="5745" custLinFactNeighborY="-89140">
        <dgm:presLayoutVars>
          <dgm:chMax val="0"/>
          <dgm:bulletEnabled val="1"/>
        </dgm:presLayoutVars>
      </dgm:prSet>
      <dgm:spPr>
        <a:xfrm>
          <a:off x="1996727" y="2084255"/>
          <a:ext cx="1175369" cy="467405"/>
        </a:xfrm>
        <a:prstGeom prst="roundRect">
          <a:avLst>
            <a:gd name="adj" fmla="val 10000"/>
          </a:avLst>
        </a:prstGeom>
      </dgm:spPr>
    </dgm:pt>
    <dgm:pt modelId="{3DB82790-1226-4DCF-A2F3-2C7E789CE19A}" type="pres">
      <dgm:prSet presAssocID="{CF68490D-FB19-4FE2-AE8D-78915B8A4999}" presName="connSite2" presStyleCnt="0"/>
      <dgm:spPr/>
    </dgm:pt>
    <dgm:pt modelId="{B65BC297-84D7-4C54-B056-DC8FDF606719}" type="pres">
      <dgm:prSet presAssocID="{B8139F71-ED38-46E3-88E1-FB746CD59E50}" presName="Name18" presStyleLbl="sibTrans2D1" presStyleIdx="1" presStyleCnt="6" custLinFactNeighborX="726" custLinFactNeighborY="-2871"/>
      <dgm:spPr/>
    </dgm:pt>
    <dgm:pt modelId="{1E559530-25A9-441F-82C2-2E96A63A35EA}" type="pres">
      <dgm:prSet presAssocID="{496B8511-4B5E-4982-A85A-ACB91498512E}" presName="composite1" presStyleCnt="0"/>
      <dgm:spPr/>
    </dgm:pt>
    <dgm:pt modelId="{8BD7E0AB-D532-43C2-8652-7CE411D652D0}" type="pres">
      <dgm:prSet presAssocID="{496B8511-4B5E-4982-A85A-ACB91498512E}" presName="dummyNode1" presStyleLbl="node1" presStyleIdx="1" presStyleCnt="7"/>
      <dgm:spPr/>
    </dgm:pt>
    <dgm:pt modelId="{76DCE4EA-9F8C-4F73-8532-1A4F0B0AF291}" type="pres">
      <dgm:prSet presAssocID="{496B8511-4B5E-4982-A85A-ACB91498512E}" presName="childNode1" presStyleLbl="bgAcc1" presStyleIdx="2" presStyleCnt="7" custScaleX="167023" custScaleY="154435" custLinFactNeighborX="-528" custLinFactNeighborY="-29083">
        <dgm:presLayoutVars>
          <dgm:bulletEnabled val="1"/>
        </dgm:presLayoutVars>
      </dgm:prSet>
      <dgm:spPr/>
    </dgm:pt>
    <dgm:pt modelId="{C3C7ECEF-410A-42AA-8741-C5DC02FE37E7}" type="pres">
      <dgm:prSet presAssocID="{496B8511-4B5E-4982-A85A-ACB91498512E}" presName="childNode1tx" presStyleLbl="bgAcc1" presStyleIdx="2" presStyleCnt="7">
        <dgm:presLayoutVars>
          <dgm:bulletEnabled val="1"/>
        </dgm:presLayoutVars>
      </dgm:prSet>
      <dgm:spPr/>
    </dgm:pt>
    <dgm:pt modelId="{0396640A-996B-428C-B1CF-0821EF251920}" type="pres">
      <dgm:prSet presAssocID="{496B8511-4B5E-4982-A85A-ACB91498512E}" presName="parentNode1" presStyleLbl="node1" presStyleIdx="2" presStyleCnt="7" custScaleX="174016" custScaleY="112797" custLinFactNeighborX="8557" custLinFactNeighborY="50067">
        <dgm:presLayoutVars>
          <dgm:chMax val="1"/>
          <dgm:bulletEnabled val="1"/>
        </dgm:presLayoutVars>
      </dgm:prSet>
      <dgm:spPr>
        <a:xfrm>
          <a:off x="3692497" y="3174868"/>
          <a:ext cx="1175369" cy="467405"/>
        </a:xfrm>
        <a:prstGeom prst="roundRect">
          <a:avLst>
            <a:gd name="adj" fmla="val 10000"/>
          </a:avLst>
        </a:prstGeom>
      </dgm:spPr>
    </dgm:pt>
    <dgm:pt modelId="{A9A5FB94-E3CC-4FC7-A20E-C63F00B66D25}" type="pres">
      <dgm:prSet presAssocID="{496B8511-4B5E-4982-A85A-ACB91498512E}" presName="connSite1" presStyleCnt="0"/>
      <dgm:spPr/>
    </dgm:pt>
    <dgm:pt modelId="{140FF8DC-505A-447F-A78B-3F9A358FEE60}" type="pres">
      <dgm:prSet presAssocID="{161243EB-9616-4CCF-A7E4-A75F1CE1F891}" presName="Name9" presStyleLbl="sibTrans2D1" presStyleIdx="2" presStyleCnt="6" custLinFactNeighborX="115" custLinFactNeighborY="3495"/>
      <dgm:spPr/>
    </dgm:pt>
    <dgm:pt modelId="{F189A12F-22AE-41D5-B6CB-BDC2EAE0B7A6}" type="pres">
      <dgm:prSet presAssocID="{CFB7DE57-3592-46CA-A206-C75E8F7F78CD}" presName="composite2" presStyleCnt="0"/>
      <dgm:spPr/>
    </dgm:pt>
    <dgm:pt modelId="{9CCB4813-4B9F-4611-831A-6463B8552863}" type="pres">
      <dgm:prSet presAssocID="{CFB7DE57-3592-46CA-A206-C75E8F7F78CD}" presName="dummyNode2" presStyleLbl="node1" presStyleIdx="2" presStyleCnt="7"/>
      <dgm:spPr/>
    </dgm:pt>
    <dgm:pt modelId="{99C3FA7A-861B-498B-B577-2380A5CDC23A}" type="pres">
      <dgm:prSet presAssocID="{CFB7DE57-3592-46CA-A206-C75E8F7F78CD}" presName="childNode2" presStyleLbl="bgAcc1" presStyleIdx="3" presStyleCnt="7" custScaleX="140181" custScaleY="164625" custLinFactNeighborX="-1067" custLinFactNeighborY="15831">
        <dgm:presLayoutVars>
          <dgm:bulletEnabled val="1"/>
        </dgm:presLayoutVars>
      </dgm:prSet>
      <dgm:spPr/>
    </dgm:pt>
    <dgm:pt modelId="{085E4E30-DFFA-431A-BEC2-5CDD45140512}" type="pres">
      <dgm:prSet presAssocID="{CFB7DE57-3592-46CA-A206-C75E8F7F78CD}" presName="childNode2tx" presStyleLbl="bgAcc1" presStyleIdx="3" presStyleCnt="7">
        <dgm:presLayoutVars>
          <dgm:bulletEnabled val="1"/>
        </dgm:presLayoutVars>
      </dgm:prSet>
      <dgm:spPr/>
    </dgm:pt>
    <dgm:pt modelId="{73549148-3D4B-413D-A1F1-B9DA643C4D7A}" type="pres">
      <dgm:prSet presAssocID="{CFB7DE57-3592-46CA-A206-C75E8F7F78CD}" presName="parentNode2" presStyleLbl="node1" presStyleIdx="3" presStyleCnt="7" custScaleX="189017">
        <dgm:presLayoutVars>
          <dgm:chMax val="0"/>
          <dgm:bulletEnabled val="1"/>
        </dgm:presLayoutVars>
      </dgm:prSet>
      <dgm:spPr>
        <a:xfrm>
          <a:off x="5388266" y="2084255"/>
          <a:ext cx="1175369" cy="467405"/>
        </a:xfrm>
        <a:prstGeom prst="roundRect">
          <a:avLst>
            <a:gd name="adj" fmla="val 10000"/>
          </a:avLst>
        </a:prstGeom>
      </dgm:spPr>
    </dgm:pt>
    <dgm:pt modelId="{4EC4A7BF-768A-4BC4-813D-A273AAF56A3B}" type="pres">
      <dgm:prSet presAssocID="{CFB7DE57-3592-46CA-A206-C75E8F7F78CD}" presName="connSite2" presStyleCnt="0"/>
      <dgm:spPr/>
    </dgm:pt>
    <dgm:pt modelId="{0055F67E-D8D7-4B1F-9A42-CA3EC1E0C165}" type="pres">
      <dgm:prSet presAssocID="{018173FC-BC50-43CF-B07F-B81DFC0E74EE}" presName="Name18" presStyleLbl="sibTrans2D1" presStyleIdx="3" presStyleCnt="6"/>
      <dgm:spPr/>
    </dgm:pt>
    <dgm:pt modelId="{C9D7ABF8-9944-49D4-A735-697EE207C52B}" type="pres">
      <dgm:prSet presAssocID="{ACDE076F-7D2E-41CD-9666-4527565A7592}" presName="composite1" presStyleCnt="0"/>
      <dgm:spPr/>
    </dgm:pt>
    <dgm:pt modelId="{E2B3E6BF-A1D7-4AAD-BC01-843F570EED93}" type="pres">
      <dgm:prSet presAssocID="{ACDE076F-7D2E-41CD-9666-4527565A7592}" presName="dummyNode1" presStyleLbl="node1" presStyleIdx="3" presStyleCnt="7"/>
      <dgm:spPr/>
    </dgm:pt>
    <dgm:pt modelId="{CDE1A4B1-EAFC-431F-9BCD-B47D216794D4}" type="pres">
      <dgm:prSet presAssocID="{ACDE076F-7D2E-41CD-9666-4527565A7592}" presName="childNode1" presStyleLbl="bgAcc1" presStyleIdx="4" presStyleCnt="7" custScaleX="136531" custScaleY="139817" custLinFactNeighborX="542" custLinFactNeighborY="-7228">
        <dgm:presLayoutVars>
          <dgm:bulletEnabled val="1"/>
        </dgm:presLayoutVars>
      </dgm:prSet>
      <dgm:spPr/>
    </dgm:pt>
    <dgm:pt modelId="{04F85757-6EC5-418F-BA6D-1303B48B9B46}" type="pres">
      <dgm:prSet presAssocID="{ACDE076F-7D2E-41CD-9666-4527565A7592}" presName="childNode1tx" presStyleLbl="bgAcc1" presStyleIdx="4" presStyleCnt="7">
        <dgm:presLayoutVars>
          <dgm:bulletEnabled val="1"/>
        </dgm:presLayoutVars>
      </dgm:prSet>
      <dgm:spPr/>
    </dgm:pt>
    <dgm:pt modelId="{F13AE742-4BA4-450C-AD21-4C5B70E3150C}" type="pres">
      <dgm:prSet presAssocID="{ACDE076F-7D2E-41CD-9666-4527565A7592}" presName="parentNode1" presStyleLbl="node1" presStyleIdx="4" presStyleCnt="7" custScaleX="114415">
        <dgm:presLayoutVars>
          <dgm:chMax val="1"/>
          <dgm:bulletEnabled val="1"/>
        </dgm:presLayoutVars>
      </dgm:prSet>
      <dgm:spPr>
        <a:xfrm>
          <a:off x="7084036" y="3174868"/>
          <a:ext cx="1175369" cy="467405"/>
        </a:xfrm>
        <a:prstGeom prst="roundRect">
          <a:avLst>
            <a:gd name="adj" fmla="val 10000"/>
          </a:avLst>
        </a:prstGeom>
      </dgm:spPr>
    </dgm:pt>
    <dgm:pt modelId="{0429410D-365B-4896-B104-EA92C06E9EFB}" type="pres">
      <dgm:prSet presAssocID="{ACDE076F-7D2E-41CD-9666-4527565A7592}" presName="connSite1" presStyleCnt="0"/>
      <dgm:spPr/>
    </dgm:pt>
    <dgm:pt modelId="{A29807B0-6EE7-40E6-A1D0-36298D44FEDC}" type="pres">
      <dgm:prSet presAssocID="{2F654D0C-2A18-4C37-9C95-CD0676BFCC61}" presName="Name9" presStyleLbl="sibTrans2D1" presStyleIdx="4" presStyleCnt="6"/>
      <dgm:spPr/>
    </dgm:pt>
    <dgm:pt modelId="{4E0F6069-8120-4880-9D51-13157C561488}" type="pres">
      <dgm:prSet presAssocID="{BAC0AED5-8574-4B68-A823-BD464589656E}" presName="composite2" presStyleCnt="0"/>
      <dgm:spPr/>
    </dgm:pt>
    <dgm:pt modelId="{0DC7CC1D-D3AC-43F7-9606-8912AC6D2E9A}" type="pres">
      <dgm:prSet presAssocID="{BAC0AED5-8574-4B68-A823-BD464589656E}" presName="dummyNode2" presStyleLbl="node1" presStyleIdx="4" presStyleCnt="7"/>
      <dgm:spPr/>
    </dgm:pt>
    <dgm:pt modelId="{98173A87-340E-4349-B9FA-28B031FE2ABB}" type="pres">
      <dgm:prSet presAssocID="{BAC0AED5-8574-4B68-A823-BD464589656E}" presName="childNode2" presStyleLbl="bgAcc1" presStyleIdx="5" presStyleCnt="7" custScaleX="135632" custScaleY="143674" custLinFactNeighborX="10" custLinFactNeighborY="17629">
        <dgm:presLayoutVars>
          <dgm:bulletEnabled val="1"/>
        </dgm:presLayoutVars>
      </dgm:prSet>
      <dgm:spPr/>
    </dgm:pt>
    <dgm:pt modelId="{00573F35-CFC1-4F8F-B32C-BF99B6208384}" type="pres">
      <dgm:prSet presAssocID="{BAC0AED5-8574-4B68-A823-BD464589656E}" presName="childNode2tx" presStyleLbl="bgAcc1" presStyleIdx="5" presStyleCnt="7">
        <dgm:presLayoutVars>
          <dgm:bulletEnabled val="1"/>
        </dgm:presLayoutVars>
      </dgm:prSet>
      <dgm:spPr/>
    </dgm:pt>
    <dgm:pt modelId="{150D1AA5-4C00-4BE6-8386-8F7F66FC6E7C}" type="pres">
      <dgm:prSet presAssocID="{BAC0AED5-8574-4B68-A823-BD464589656E}" presName="parentNode2" presStyleLbl="node1" presStyleIdx="5" presStyleCnt="7" custScaleX="112046">
        <dgm:presLayoutVars>
          <dgm:chMax val="0"/>
          <dgm:bulletEnabled val="1"/>
        </dgm:presLayoutVars>
      </dgm:prSet>
      <dgm:spPr>
        <a:xfrm>
          <a:off x="8779805" y="2084255"/>
          <a:ext cx="1175369" cy="467405"/>
        </a:xfrm>
        <a:prstGeom prst="roundRect">
          <a:avLst>
            <a:gd name="adj" fmla="val 10000"/>
          </a:avLst>
        </a:prstGeom>
      </dgm:spPr>
    </dgm:pt>
    <dgm:pt modelId="{E32BFA31-D9D4-46BF-9E91-C217D2052B98}" type="pres">
      <dgm:prSet presAssocID="{BAC0AED5-8574-4B68-A823-BD464589656E}" presName="connSite2" presStyleCnt="0"/>
      <dgm:spPr/>
    </dgm:pt>
    <dgm:pt modelId="{1C6F6FFD-79F7-4161-AC86-8CD3689824E3}" type="pres">
      <dgm:prSet presAssocID="{7FD4C003-3A2D-4382-B388-D67BD03F1946}" presName="Name18" presStyleLbl="sibTrans2D1" presStyleIdx="5" presStyleCnt="6"/>
      <dgm:spPr/>
    </dgm:pt>
    <dgm:pt modelId="{5EDD9286-E04D-48D9-9EC3-CFFF1CECB5DA}" type="pres">
      <dgm:prSet presAssocID="{36484929-6296-4E34-BE71-3167047453C0}" presName="composite1" presStyleCnt="0"/>
      <dgm:spPr/>
    </dgm:pt>
    <dgm:pt modelId="{8CAEC107-B4B9-4226-90A9-6F09280C77E3}" type="pres">
      <dgm:prSet presAssocID="{36484929-6296-4E34-BE71-3167047453C0}" presName="dummyNode1" presStyleLbl="node1" presStyleIdx="5" presStyleCnt="7"/>
      <dgm:spPr/>
    </dgm:pt>
    <dgm:pt modelId="{B21BAFB2-AF90-4139-9677-728517C40BBA}" type="pres">
      <dgm:prSet presAssocID="{36484929-6296-4E34-BE71-3167047453C0}" presName="childNode1" presStyleLbl="bgAcc1" presStyleIdx="6" presStyleCnt="7" custScaleX="115963">
        <dgm:presLayoutVars>
          <dgm:bulletEnabled val="1"/>
        </dgm:presLayoutVars>
      </dgm:prSet>
      <dgm:spPr/>
    </dgm:pt>
    <dgm:pt modelId="{2CBFBB48-55FD-428A-BA4B-8589BCD49CD8}" type="pres">
      <dgm:prSet presAssocID="{36484929-6296-4E34-BE71-3167047453C0}" presName="childNode1tx" presStyleLbl="bgAcc1" presStyleIdx="6" presStyleCnt="7">
        <dgm:presLayoutVars>
          <dgm:bulletEnabled val="1"/>
        </dgm:presLayoutVars>
      </dgm:prSet>
      <dgm:spPr/>
    </dgm:pt>
    <dgm:pt modelId="{C3B57DC7-1D84-4DCE-8DC1-A472EB727DB2}" type="pres">
      <dgm:prSet presAssocID="{36484929-6296-4E34-BE71-3167047453C0}" presName="parentNode1" presStyleLbl="node1" presStyleIdx="6" presStyleCnt="7">
        <dgm:presLayoutVars>
          <dgm:chMax val="1"/>
          <dgm:bulletEnabled val="1"/>
        </dgm:presLayoutVars>
      </dgm:prSet>
      <dgm:spPr>
        <a:xfrm>
          <a:off x="10475574" y="3174868"/>
          <a:ext cx="1175369" cy="467405"/>
        </a:xfrm>
        <a:prstGeom prst="roundRect">
          <a:avLst>
            <a:gd name="adj" fmla="val 10000"/>
          </a:avLst>
        </a:prstGeom>
      </dgm:spPr>
    </dgm:pt>
    <dgm:pt modelId="{7650CEAD-CA3B-4009-AF95-3E9E3D2EEB47}" type="pres">
      <dgm:prSet presAssocID="{36484929-6296-4E34-BE71-3167047453C0}" presName="connSite1" presStyleCnt="0"/>
      <dgm:spPr/>
    </dgm:pt>
  </dgm:ptLst>
  <dgm:cxnLst>
    <dgm:cxn modelId="{2CF98E07-7B36-451F-A964-B318E8EF52CD}" type="presOf" srcId="{2F654D0C-2A18-4C37-9C95-CD0676BFCC61}" destId="{A29807B0-6EE7-40E6-A1D0-36298D44FEDC}" srcOrd="0" destOrd="0" presId="urn:microsoft.com/office/officeart/2005/8/layout/hProcess4"/>
    <dgm:cxn modelId="{BE021409-8015-4FD3-89E1-1001ED524312}" type="presOf" srcId="{BAC0AED5-8574-4B68-A823-BD464589656E}" destId="{150D1AA5-4C00-4BE6-8386-8F7F66FC6E7C}" srcOrd="0" destOrd="0" presId="urn:microsoft.com/office/officeart/2005/8/layout/hProcess4"/>
    <dgm:cxn modelId="{652E670C-146F-4883-A78D-DB7D2A7F6936}" srcId="{F1075E40-3FDA-4007-852A-91167B8E5A9F}" destId="{496B8511-4B5E-4982-A85A-ACB91498512E}" srcOrd="2" destOrd="0" parTransId="{7F322AD4-59B2-49C4-A3FB-AC1CD1598D76}" sibTransId="{161243EB-9616-4CCF-A7E4-A75F1CE1F891}"/>
    <dgm:cxn modelId="{322FBE0E-5018-4D03-BAF1-3C0B240F82ED}" type="presOf" srcId="{552899A6-939C-4C76-818C-6C23E8E7A6C3}" destId="{9D6CCE1D-46D5-4C2C-8562-0AC21D5D407B}" srcOrd="1" destOrd="2" presId="urn:microsoft.com/office/officeart/2005/8/layout/hProcess4"/>
    <dgm:cxn modelId="{68885B12-8DE5-47B5-B6FC-7A26B7B44A52}" srcId="{B05BE367-5981-4F8D-8AE0-757AA1239782}" destId="{D3929294-84A0-4FE2-B221-F85473765E98}" srcOrd="0" destOrd="0" parTransId="{A56C3256-91D4-46FD-9189-20E62582F840}" sibTransId="{C97470A9-60EF-431F-84B2-45DA62445C80}"/>
    <dgm:cxn modelId="{5D873E14-6CC3-4B81-A8DA-3323C5142BA7}" srcId="{496B8511-4B5E-4982-A85A-ACB91498512E}" destId="{100AB79A-98DA-4CC1-AD59-34F03CCD71C8}" srcOrd="1" destOrd="0" parTransId="{B8143E00-8794-4758-B8D4-06C520A76F71}" sibTransId="{059DA10A-FF5D-46D5-B0FF-5245A6E83DEF}"/>
    <dgm:cxn modelId="{E813B816-0251-4FA4-9767-01BDD740C110}" type="presOf" srcId="{AABFBD6B-42E1-482C-9096-52BE141C0899}" destId="{604AC724-3F26-4D1F-9A9B-7FDD4307CD0B}" srcOrd="0" destOrd="1" presId="urn:microsoft.com/office/officeart/2005/8/layout/hProcess4"/>
    <dgm:cxn modelId="{2F84B61A-8DFA-4B5C-8ABC-F527F7D04089}" type="presOf" srcId="{C6C84581-790F-4241-B5FA-98E4D6EE1B16}" destId="{A228DFD7-0DD3-403D-8DD9-0F1A83F2CD0E}" srcOrd="0" destOrd="1" presId="urn:microsoft.com/office/officeart/2005/8/layout/hProcess4"/>
    <dgm:cxn modelId="{FA18AA1F-DF2A-4D5B-9765-3BA45903F2E7}" type="presOf" srcId="{FDD63FF0-FADB-42B9-B14A-FBE62F1AE473}" destId="{04F85757-6EC5-418F-BA6D-1303B48B9B46}" srcOrd="1" destOrd="0" presId="urn:microsoft.com/office/officeart/2005/8/layout/hProcess4"/>
    <dgm:cxn modelId="{94C9AA21-3611-4517-BB7D-894257FAD92E}" srcId="{ACDE076F-7D2E-41CD-9666-4527565A7592}" destId="{FDD63FF0-FADB-42B9-B14A-FBE62F1AE473}" srcOrd="0" destOrd="0" parTransId="{FABD578F-24FD-49AF-A0FB-DD3420E6AD09}" sibTransId="{B19798AF-69DF-42C9-8746-084477D19AF0}"/>
    <dgm:cxn modelId="{168ABB22-4F0F-45CD-B582-4D1A33076270}" srcId="{496B8511-4B5E-4982-A85A-ACB91498512E}" destId="{A1B96F42-C453-46C2-949C-07FC6F39FE07}" srcOrd="0" destOrd="0" parTransId="{A0D55313-8D10-4688-9296-8439B600AEC9}" sibTransId="{E7DB4ED1-15FF-4DCA-912F-9510F78CC3A1}"/>
    <dgm:cxn modelId="{992A0523-2415-490D-B6A9-F6D373585D7E}" type="presOf" srcId="{161243EB-9616-4CCF-A7E4-A75F1CE1F891}" destId="{140FF8DC-505A-447F-A78B-3F9A358FEE60}" srcOrd="0" destOrd="0" presId="urn:microsoft.com/office/officeart/2005/8/layout/hProcess4"/>
    <dgm:cxn modelId="{1885E323-DCDA-4296-876E-54DBBB0A1803}" srcId="{F1075E40-3FDA-4007-852A-91167B8E5A9F}" destId="{36484929-6296-4E34-BE71-3167047453C0}" srcOrd="6" destOrd="0" parTransId="{1736F174-4B25-4F5B-B44E-CCF139D101C5}" sibTransId="{9C130496-2645-4811-B727-1E02D4A73D34}"/>
    <dgm:cxn modelId="{5AE15027-E8D0-4758-B968-77FDFC38B007}" type="presOf" srcId="{231A0720-B019-4E5D-BD9B-68BAA15A0E90}" destId="{76DCE4EA-9F8C-4F73-8532-1A4F0B0AF291}" srcOrd="0" destOrd="2" presId="urn:microsoft.com/office/officeart/2005/8/layout/hProcess4"/>
    <dgm:cxn modelId="{E195A927-635D-4130-86DE-B56148EB0F34}" srcId="{36484929-6296-4E34-BE71-3167047453C0}" destId="{CD6F88F4-ACD9-46A3-86F3-1649FF8F5DD1}" srcOrd="1" destOrd="0" parTransId="{44FBAA23-EE46-4720-8DFE-5225CCE74CE1}" sibTransId="{BD3FAC5F-9D07-462A-95E7-650B7D13951B}"/>
    <dgm:cxn modelId="{690A2729-7DEA-4CBF-876C-9842ABA4E2CB}" type="presOf" srcId="{8F4197EF-131C-4C8F-865C-431DF8D4FD20}" destId="{9D6CCE1D-46D5-4C2C-8562-0AC21D5D407B}" srcOrd="1" destOrd="0" presId="urn:microsoft.com/office/officeart/2005/8/layout/hProcess4"/>
    <dgm:cxn modelId="{2F3D6D2C-F538-4EDF-9178-31F62F761C02}" srcId="{CF68490D-FB19-4FE2-AE8D-78915B8A4999}" destId="{AABFBD6B-42E1-482C-9096-52BE141C0899}" srcOrd="1" destOrd="0" parTransId="{137E712F-4D44-48A8-8CB6-74E19E75DEF7}" sibTransId="{5DB25138-8C36-4F75-A287-9D79821D95B5}"/>
    <dgm:cxn modelId="{B0562C2E-E707-4323-BD96-20BB09FFE4A3}" type="presOf" srcId="{FDD63FF0-FADB-42B9-B14A-FBE62F1AE473}" destId="{CDE1A4B1-EAFC-431F-9BCD-B47D216794D4}" srcOrd="0" destOrd="0" presId="urn:microsoft.com/office/officeart/2005/8/layout/hProcess4"/>
    <dgm:cxn modelId="{D3F3CE31-20AC-4F69-A714-FB220C521402}" type="presOf" srcId="{018173FC-BC50-43CF-B07F-B81DFC0E74EE}" destId="{0055F67E-D8D7-4B1F-9A42-CA3EC1E0C165}" srcOrd="0" destOrd="0" presId="urn:microsoft.com/office/officeart/2005/8/layout/hProcess4"/>
    <dgm:cxn modelId="{20F75632-9348-41F1-9532-84C447CF6F71}" type="presOf" srcId="{CD6F88F4-ACD9-46A3-86F3-1649FF8F5DD1}" destId="{B21BAFB2-AF90-4139-9677-728517C40BBA}" srcOrd="0" destOrd="1" presId="urn:microsoft.com/office/officeart/2005/8/layout/hProcess4"/>
    <dgm:cxn modelId="{65E39E39-F7B4-4C8C-B3B2-EB2E40D5B20D}" type="presOf" srcId="{B05BE367-5981-4F8D-8AE0-757AA1239782}" destId="{9551CB20-4677-4840-B0CC-A883D92C3ECA}" srcOrd="0" destOrd="0" presId="urn:microsoft.com/office/officeart/2005/8/layout/hProcess4"/>
    <dgm:cxn modelId="{7194AB3D-EF08-491D-8297-9C5137D9C8CC}" type="presOf" srcId="{677EAD1E-3760-4443-98F5-CFAFD275F743}" destId="{6C5A4D12-E35B-4AA5-B7BD-AE8033084AFF}" srcOrd="0" destOrd="0" presId="urn:microsoft.com/office/officeart/2005/8/layout/hProcess4"/>
    <dgm:cxn modelId="{826FEA3D-E5B2-4740-B9E5-E4AAD7C28FB3}" srcId="{F1075E40-3FDA-4007-852A-91167B8E5A9F}" destId="{ACDE076F-7D2E-41CD-9666-4527565A7592}" srcOrd="4" destOrd="0" parTransId="{5BEB8613-AFBD-4F3E-B361-BCFD5BA0AE0F}" sibTransId="{2F654D0C-2A18-4C37-9C95-CD0676BFCC61}"/>
    <dgm:cxn modelId="{56557D40-F0D1-40B7-A81D-B667049706CF}" srcId="{CFB7DE57-3592-46CA-A206-C75E8F7F78CD}" destId="{8A50C641-0420-4FE6-BB9B-60D2D78EB853}" srcOrd="0" destOrd="0" parTransId="{AB6EF789-3EC7-4A89-A843-EE35679F76EA}" sibTransId="{C760D9C7-C6B7-4D95-A714-39350A7F9CC4}"/>
    <dgm:cxn modelId="{8EEE075D-680E-49E7-A520-6FFB0FCB8F85}" type="presOf" srcId="{CD6F88F4-ACD9-46A3-86F3-1649FF8F5DD1}" destId="{2CBFBB48-55FD-428A-BA4B-8589BCD49CD8}" srcOrd="1" destOrd="1" presId="urn:microsoft.com/office/officeart/2005/8/layout/hProcess4"/>
    <dgm:cxn modelId="{A2540641-D053-41A5-9359-B65349B96D4D}" type="presOf" srcId="{AABFBD6B-42E1-482C-9096-52BE141C0899}" destId="{9D6CCE1D-46D5-4C2C-8562-0AC21D5D407B}" srcOrd="1" destOrd="1" presId="urn:microsoft.com/office/officeart/2005/8/layout/hProcess4"/>
    <dgm:cxn modelId="{9EAE3444-6AF3-4E03-8CDD-20B536D898A9}" type="presOf" srcId="{BC1765DB-62CE-4714-AFB2-B13A4F539E1E}" destId="{A228DFD7-0DD3-403D-8DD9-0F1A83F2CD0E}" srcOrd="0" destOrd="2" presId="urn:microsoft.com/office/officeart/2005/8/layout/hProcess4"/>
    <dgm:cxn modelId="{C82BB644-56B6-410E-A395-4A25D3029CE3}" type="presOf" srcId="{C6C84581-790F-4241-B5FA-98E4D6EE1B16}" destId="{E2D7B144-18FD-49CC-B2E3-D4390DF8436F}" srcOrd="1" destOrd="1" presId="urn:microsoft.com/office/officeart/2005/8/layout/hProcess4"/>
    <dgm:cxn modelId="{38E1AE67-0BC8-4646-BDEA-9D42B767CBA1}" srcId="{CF68490D-FB19-4FE2-AE8D-78915B8A4999}" destId="{552899A6-939C-4C76-818C-6C23E8E7A6C3}" srcOrd="2" destOrd="0" parTransId="{30E99744-6EFF-4FE9-9212-1116FE8FEEFE}" sibTransId="{0766D118-2729-48A9-AE7F-CA5B0EC74602}"/>
    <dgm:cxn modelId="{3F806C69-D148-45CA-AFFE-10F27BAF3C54}" type="presOf" srcId="{D3929294-84A0-4FE2-B221-F85473765E98}" destId="{A228DFD7-0DD3-403D-8DD9-0F1A83F2CD0E}" srcOrd="0" destOrd="0" presId="urn:microsoft.com/office/officeart/2005/8/layout/hProcess4"/>
    <dgm:cxn modelId="{AA426E69-B213-4471-A998-E35233422276}" type="presOf" srcId="{496B8511-4B5E-4982-A85A-ACB91498512E}" destId="{0396640A-996B-428C-B1CF-0821EF251920}" srcOrd="0" destOrd="0" presId="urn:microsoft.com/office/officeart/2005/8/layout/hProcess4"/>
    <dgm:cxn modelId="{95CA744C-671E-4016-B88C-DB20CE5E6853}" type="presOf" srcId="{D3929294-84A0-4FE2-B221-F85473765E98}" destId="{E2D7B144-18FD-49CC-B2E3-D4390DF8436F}" srcOrd="1" destOrd="0" presId="urn:microsoft.com/office/officeart/2005/8/layout/hProcess4"/>
    <dgm:cxn modelId="{43414474-E275-4E5E-8CD1-4CBFEC79DC92}" type="presOf" srcId="{7FD4C003-3A2D-4382-B388-D67BD03F1946}" destId="{1C6F6FFD-79F7-4161-AC86-8CD3689824E3}" srcOrd="0" destOrd="0" presId="urn:microsoft.com/office/officeart/2005/8/layout/hProcess4"/>
    <dgm:cxn modelId="{925E8277-D656-46A0-8FC8-843220939F42}" srcId="{F1075E40-3FDA-4007-852A-91167B8E5A9F}" destId="{B05BE367-5981-4F8D-8AE0-757AA1239782}" srcOrd="0" destOrd="0" parTransId="{47E41D34-E029-47D3-A19E-47CB73B7DEC5}" sibTransId="{677EAD1E-3760-4443-98F5-CFAFD275F743}"/>
    <dgm:cxn modelId="{6425218A-06BA-4504-BF0E-B8115D0612FB}" type="presOf" srcId="{A1B96F42-C453-46C2-949C-07FC6F39FE07}" destId="{76DCE4EA-9F8C-4F73-8532-1A4F0B0AF291}" srcOrd="0" destOrd="0" presId="urn:microsoft.com/office/officeart/2005/8/layout/hProcess4"/>
    <dgm:cxn modelId="{2C8C2E8A-99C0-4DFB-995B-66871298709A}" type="presOf" srcId="{CF68490D-FB19-4FE2-AE8D-78915B8A4999}" destId="{447B4B41-31D3-4889-9B39-0DEAEE42F715}" srcOrd="0" destOrd="0" presId="urn:microsoft.com/office/officeart/2005/8/layout/hProcess4"/>
    <dgm:cxn modelId="{9B91C18B-9729-4BD8-9F90-26146A7B61C7}" type="presOf" srcId="{100AB79A-98DA-4CC1-AD59-34F03CCD71C8}" destId="{C3C7ECEF-410A-42AA-8741-C5DC02FE37E7}" srcOrd="1" destOrd="1" presId="urn:microsoft.com/office/officeart/2005/8/layout/hProcess4"/>
    <dgm:cxn modelId="{9641F78E-B89A-450E-81A5-BB3473E527FF}" srcId="{B05BE367-5981-4F8D-8AE0-757AA1239782}" destId="{BC1765DB-62CE-4714-AFB2-B13A4F539E1E}" srcOrd="2" destOrd="0" parTransId="{BB80B906-95F7-443F-9A2C-389552B5E3A1}" sibTransId="{42E99E5E-5949-4CD0-8C4C-1CB48C162CD2}"/>
    <dgm:cxn modelId="{2EBD6192-03D7-4F25-970F-75DA0E258B30}" type="presOf" srcId="{ACDE076F-7D2E-41CD-9666-4527565A7592}" destId="{F13AE742-4BA4-450C-AD21-4C5B70E3150C}" srcOrd="0" destOrd="0" presId="urn:microsoft.com/office/officeart/2005/8/layout/hProcess4"/>
    <dgm:cxn modelId="{8EE76C94-1748-4E3D-A0D5-4B28D9A701D1}" type="presOf" srcId="{8A50C641-0420-4FE6-BB9B-60D2D78EB853}" destId="{085E4E30-DFFA-431A-BEC2-5CDD45140512}" srcOrd="1" destOrd="0" presId="urn:microsoft.com/office/officeart/2005/8/layout/hProcess4"/>
    <dgm:cxn modelId="{EF02B098-C96E-455C-8322-C16316A26135}" type="presOf" srcId="{BC1765DB-62CE-4714-AFB2-B13A4F539E1E}" destId="{E2D7B144-18FD-49CC-B2E3-D4390DF8436F}" srcOrd="1" destOrd="2" presId="urn:microsoft.com/office/officeart/2005/8/layout/hProcess4"/>
    <dgm:cxn modelId="{9E79489E-8E1A-4392-A211-EA22FF298D10}" type="presOf" srcId="{8A50C641-0420-4FE6-BB9B-60D2D78EB853}" destId="{99C3FA7A-861B-498B-B577-2380A5CDC23A}" srcOrd="0" destOrd="0" presId="urn:microsoft.com/office/officeart/2005/8/layout/hProcess4"/>
    <dgm:cxn modelId="{3CE960A2-1293-4ECE-9B6F-6FB0C55808B0}" srcId="{F1075E40-3FDA-4007-852A-91167B8E5A9F}" destId="{CFB7DE57-3592-46CA-A206-C75E8F7F78CD}" srcOrd="3" destOrd="0" parTransId="{8720AE46-F9F0-4FC2-967D-6891E713042D}" sibTransId="{018173FC-BC50-43CF-B07F-B81DFC0E74EE}"/>
    <dgm:cxn modelId="{F3F1F7A2-C737-46FB-82D7-82DFFC201874}" type="presOf" srcId="{A1B96F42-C453-46C2-949C-07FC6F39FE07}" destId="{C3C7ECEF-410A-42AA-8741-C5DC02FE37E7}" srcOrd="1" destOrd="0" presId="urn:microsoft.com/office/officeart/2005/8/layout/hProcess4"/>
    <dgm:cxn modelId="{0C2435AA-2351-48C6-B73D-3BC2817BD0FB}" srcId="{496B8511-4B5E-4982-A85A-ACB91498512E}" destId="{231A0720-B019-4E5D-BD9B-68BAA15A0E90}" srcOrd="2" destOrd="0" parTransId="{FB51075E-A0A0-463F-A022-684FDB44F454}" sibTransId="{0ABA1522-567E-417A-A56C-8DBF65079877}"/>
    <dgm:cxn modelId="{77A9B7B7-995E-4268-862B-344F8FA0263E}" type="presOf" srcId="{231A0720-B019-4E5D-BD9B-68BAA15A0E90}" destId="{C3C7ECEF-410A-42AA-8741-C5DC02FE37E7}" srcOrd="1" destOrd="2" presId="urn:microsoft.com/office/officeart/2005/8/layout/hProcess4"/>
    <dgm:cxn modelId="{1566BDB8-4425-4ADD-95F2-65351643B9EE}" type="presOf" srcId="{B8139F71-ED38-46E3-88E1-FB746CD59E50}" destId="{B65BC297-84D7-4C54-B056-DC8FDF606719}" srcOrd="0" destOrd="0" presId="urn:microsoft.com/office/officeart/2005/8/layout/hProcess4"/>
    <dgm:cxn modelId="{4BF4D9BE-DDC2-4B87-A97F-56DEDDEB696C}" type="presOf" srcId="{552899A6-939C-4C76-818C-6C23E8E7A6C3}" destId="{604AC724-3F26-4D1F-9A9B-7FDD4307CD0B}" srcOrd="0" destOrd="2" presId="urn:microsoft.com/office/officeart/2005/8/layout/hProcess4"/>
    <dgm:cxn modelId="{C974F9BF-F23F-49AC-B597-0B6FD30A721E}" srcId="{BAC0AED5-8574-4B68-A823-BD464589656E}" destId="{ACC8B5D5-850C-45F9-BD95-7B124CCF7A68}" srcOrd="0" destOrd="0" parTransId="{5E6DAB7E-0CCF-4ED1-985E-5D985E270235}" sibTransId="{FF54BB85-31F0-4A30-8DCA-B7F84BF048DF}"/>
    <dgm:cxn modelId="{77E5B0C6-139D-42D8-8883-2081D75FEA33}" type="presOf" srcId="{CFB7DE57-3592-46CA-A206-C75E8F7F78CD}" destId="{73549148-3D4B-413D-A1F1-B9DA643C4D7A}" srcOrd="0" destOrd="0" presId="urn:microsoft.com/office/officeart/2005/8/layout/hProcess4"/>
    <dgm:cxn modelId="{7D3CFFCE-CDD5-4008-8A8D-7E4607FC609A}" type="presOf" srcId="{36484929-6296-4E34-BE71-3167047453C0}" destId="{C3B57DC7-1D84-4DCE-8DC1-A472EB727DB2}" srcOrd="0" destOrd="0" presId="urn:microsoft.com/office/officeart/2005/8/layout/hProcess4"/>
    <dgm:cxn modelId="{ED1983DC-DD80-43D2-94D4-61F5FD4C9704}" srcId="{36484929-6296-4E34-BE71-3167047453C0}" destId="{0AD8937E-140E-45DF-B05A-3006A1523AC3}" srcOrd="0" destOrd="0" parTransId="{5F49D190-05DE-4BBE-BF6E-391DB12BA5CC}" sibTransId="{D4CCC9CF-AF53-4F66-A562-53DC49C6A55A}"/>
    <dgm:cxn modelId="{BD012BDE-C515-4A12-806D-437B3E19C20E}" type="presOf" srcId="{0AD8937E-140E-45DF-B05A-3006A1523AC3}" destId="{2CBFBB48-55FD-428A-BA4B-8589BCD49CD8}" srcOrd="1" destOrd="0" presId="urn:microsoft.com/office/officeart/2005/8/layout/hProcess4"/>
    <dgm:cxn modelId="{DBAE53E2-C044-4113-A63C-D339F5B31300}" type="presOf" srcId="{ACC8B5D5-850C-45F9-BD95-7B124CCF7A68}" destId="{00573F35-CFC1-4F8F-B32C-BF99B6208384}" srcOrd="1" destOrd="0" presId="urn:microsoft.com/office/officeart/2005/8/layout/hProcess4"/>
    <dgm:cxn modelId="{48DAECE2-1801-4003-AD01-69F4CBB02CE8}" type="presOf" srcId="{0AD8937E-140E-45DF-B05A-3006A1523AC3}" destId="{B21BAFB2-AF90-4139-9677-728517C40BBA}" srcOrd="0" destOrd="0" presId="urn:microsoft.com/office/officeart/2005/8/layout/hProcess4"/>
    <dgm:cxn modelId="{AEEA2EE3-72A0-4E40-9DBE-446ED31FEF14}" type="presOf" srcId="{ACC8B5D5-850C-45F9-BD95-7B124CCF7A68}" destId="{98173A87-340E-4349-B9FA-28B031FE2ABB}" srcOrd="0" destOrd="0" presId="urn:microsoft.com/office/officeart/2005/8/layout/hProcess4"/>
    <dgm:cxn modelId="{97813CE6-65F8-4C13-91A1-B7C429F41A7C}" type="presOf" srcId="{F1075E40-3FDA-4007-852A-91167B8E5A9F}" destId="{D45EC0CD-608E-495B-8CA8-017A25FE171F}" srcOrd="0" destOrd="0" presId="urn:microsoft.com/office/officeart/2005/8/layout/hProcess4"/>
    <dgm:cxn modelId="{233171E6-FE22-4126-97DA-249AB373A8C7}" type="presOf" srcId="{100AB79A-98DA-4CC1-AD59-34F03CCD71C8}" destId="{76DCE4EA-9F8C-4F73-8532-1A4F0B0AF291}" srcOrd="0" destOrd="1" presId="urn:microsoft.com/office/officeart/2005/8/layout/hProcess4"/>
    <dgm:cxn modelId="{F5D0ABEB-9482-4AA0-A79C-30C6975B4576}" srcId="{F1075E40-3FDA-4007-852A-91167B8E5A9F}" destId="{CF68490D-FB19-4FE2-AE8D-78915B8A4999}" srcOrd="1" destOrd="0" parTransId="{71BBEE1F-7FF9-4386-8A6D-9B9C34B6C171}" sibTransId="{B8139F71-ED38-46E3-88E1-FB746CD59E50}"/>
    <dgm:cxn modelId="{CB73CBF2-18C6-40B1-996B-DB28674A0C9E}" srcId="{F1075E40-3FDA-4007-852A-91167B8E5A9F}" destId="{BAC0AED5-8574-4B68-A823-BD464589656E}" srcOrd="5" destOrd="0" parTransId="{8346065A-AC24-4147-9479-ADBB6C8CDE63}" sibTransId="{7FD4C003-3A2D-4382-B388-D67BD03F1946}"/>
    <dgm:cxn modelId="{AA10C4F6-16BE-46E6-B5FE-25AF2EC532A5}" srcId="{B05BE367-5981-4F8D-8AE0-757AA1239782}" destId="{C6C84581-790F-4241-B5FA-98E4D6EE1B16}" srcOrd="1" destOrd="0" parTransId="{3A501F40-7355-4307-8B5F-291088098EA5}" sibTransId="{939BC252-D0D7-4C10-8075-9E63A639B616}"/>
    <dgm:cxn modelId="{15FD23FA-5FA9-46CA-8C5D-B7DFFDA0B43E}" type="presOf" srcId="{8F4197EF-131C-4C8F-865C-431DF8D4FD20}" destId="{604AC724-3F26-4D1F-9A9B-7FDD4307CD0B}" srcOrd="0" destOrd="0" presId="urn:microsoft.com/office/officeart/2005/8/layout/hProcess4"/>
    <dgm:cxn modelId="{A55BACFB-C9C0-4AFE-83AE-D1DAF1F5D5B1}" srcId="{CF68490D-FB19-4FE2-AE8D-78915B8A4999}" destId="{8F4197EF-131C-4C8F-865C-431DF8D4FD20}" srcOrd="0" destOrd="0" parTransId="{5FE81E2D-F399-4929-A768-B0B7F07A4C3C}" sibTransId="{B86ABB30-23B5-4EA7-BB1E-3CE5BC637386}"/>
    <dgm:cxn modelId="{CA06C4D3-1E96-42A3-A632-2D5BB642C77B}" type="presParOf" srcId="{D45EC0CD-608E-495B-8CA8-017A25FE171F}" destId="{1B3306D1-7FA2-4720-BC40-1E7103DC2597}" srcOrd="0" destOrd="0" presId="urn:microsoft.com/office/officeart/2005/8/layout/hProcess4"/>
    <dgm:cxn modelId="{016EF083-8472-4243-BC4D-57522C897A1A}" type="presParOf" srcId="{D45EC0CD-608E-495B-8CA8-017A25FE171F}" destId="{56570B9B-5A74-487B-82C4-5DC0792D2AEE}" srcOrd="1" destOrd="0" presId="urn:microsoft.com/office/officeart/2005/8/layout/hProcess4"/>
    <dgm:cxn modelId="{6C49953A-25FD-4261-8CB7-C0894543553C}" type="presParOf" srcId="{D45EC0CD-608E-495B-8CA8-017A25FE171F}" destId="{1F232F12-D5CF-49C3-8B9E-7F48D911F9C1}" srcOrd="2" destOrd="0" presId="urn:microsoft.com/office/officeart/2005/8/layout/hProcess4"/>
    <dgm:cxn modelId="{ADEE7610-5E3A-4FB1-8A90-86B340761A63}" type="presParOf" srcId="{1F232F12-D5CF-49C3-8B9E-7F48D911F9C1}" destId="{0DF6BD14-18CF-483D-AA5D-FA18862E8FAB}" srcOrd="0" destOrd="0" presId="urn:microsoft.com/office/officeart/2005/8/layout/hProcess4"/>
    <dgm:cxn modelId="{205C1ABD-AC02-4D99-8FAF-814CE0BD10D3}" type="presParOf" srcId="{0DF6BD14-18CF-483D-AA5D-FA18862E8FAB}" destId="{A16544C5-FA0C-40BB-994E-E104DF97DD60}" srcOrd="0" destOrd="0" presId="urn:microsoft.com/office/officeart/2005/8/layout/hProcess4"/>
    <dgm:cxn modelId="{1BF78F3F-30A7-4FEE-AF47-61E94822B1EB}" type="presParOf" srcId="{0DF6BD14-18CF-483D-AA5D-FA18862E8FAB}" destId="{A228DFD7-0DD3-403D-8DD9-0F1A83F2CD0E}" srcOrd="1" destOrd="0" presId="urn:microsoft.com/office/officeart/2005/8/layout/hProcess4"/>
    <dgm:cxn modelId="{5CB30397-2BE3-41D5-BCC2-4668F17FBDDD}" type="presParOf" srcId="{0DF6BD14-18CF-483D-AA5D-FA18862E8FAB}" destId="{E2D7B144-18FD-49CC-B2E3-D4390DF8436F}" srcOrd="2" destOrd="0" presId="urn:microsoft.com/office/officeart/2005/8/layout/hProcess4"/>
    <dgm:cxn modelId="{F371BD3F-2B5F-4B9D-A18C-0BD93E87B12C}" type="presParOf" srcId="{0DF6BD14-18CF-483D-AA5D-FA18862E8FAB}" destId="{9551CB20-4677-4840-B0CC-A883D92C3ECA}" srcOrd="3" destOrd="0" presId="urn:microsoft.com/office/officeart/2005/8/layout/hProcess4"/>
    <dgm:cxn modelId="{2BF997E5-4EF9-46D7-893A-08A1DD416647}" type="presParOf" srcId="{0DF6BD14-18CF-483D-AA5D-FA18862E8FAB}" destId="{8613595B-3F59-491E-A556-93623149D93D}" srcOrd="4" destOrd="0" presId="urn:microsoft.com/office/officeart/2005/8/layout/hProcess4"/>
    <dgm:cxn modelId="{DFB76524-B458-41D3-B759-36C1D5C11454}" type="presParOf" srcId="{1F232F12-D5CF-49C3-8B9E-7F48D911F9C1}" destId="{6C5A4D12-E35B-4AA5-B7BD-AE8033084AFF}" srcOrd="1" destOrd="0" presId="urn:microsoft.com/office/officeart/2005/8/layout/hProcess4"/>
    <dgm:cxn modelId="{8F0089DE-C77F-4E90-9184-C92034CB47F4}" type="presParOf" srcId="{1F232F12-D5CF-49C3-8B9E-7F48D911F9C1}" destId="{3E13955F-8327-48E2-A5C8-C65DD0DA9447}" srcOrd="2" destOrd="0" presId="urn:microsoft.com/office/officeart/2005/8/layout/hProcess4"/>
    <dgm:cxn modelId="{0013D468-B479-4DF5-A664-8AE46954E0AE}" type="presParOf" srcId="{3E13955F-8327-48E2-A5C8-C65DD0DA9447}" destId="{FB616C15-D0E1-41CF-81CA-6AB88CAE59F2}" srcOrd="0" destOrd="0" presId="urn:microsoft.com/office/officeart/2005/8/layout/hProcess4"/>
    <dgm:cxn modelId="{35FAD5B9-BEF6-4080-B6A0-C0CCC8E6308B}" type="presParOf" srcId="{3E13955F-8327-48E2-A5C8-C65DD0DA9447}" destId="{604AC724-3F26-4D1F-9A9B-7FDD4307CD0B}" srcOrd="1" destOrd="0" presId="urn:microsoft.com/office/officeart/2005/8/layout/hProcess4"/>
    <dgm:cxn modelId="{2BA0EB19-858C-4A40-9FBE-C4CCD59A5457}" type="presParOf" srcId="{3E13955F-8327-48E2-A5C8-C65DD0DA9447}" destId="{9D6CCE1D-46D5-4C2C-8562-0AC21D5D407B}" srcOrd="2" destOrd="0" presId="urn:microsoft.com/office/officeart/2005/8/layout/hProcess4"/>
    <dgm:cxn modelId="{EA71DB4D-C474-4396-BA9C-93771D2C3A52}" type="presParOf" srcId="{3E13955F-8327-48E2-A5C8-C65DD0DA9447}" destId="{447B4B41-31D3-4889-9B39-0DEAEE42F715}" srcOrd="3" destOrd="0" presId="urn:microsoft.com/office/officeart/2005/8/layout/hProcess4"/>
    <dgm:cxn modelId="{7679344E-BB38-4289-9E08-39A04DF4FBAA}" type="presParOf" srcId="{3E13955F-8327-48E2-A5C8-C65DD0DA9447}" destId="{3DB82790-1226-4DCF-A2F3-2C7E789CE19A}" srcOrd="4" destOrd="0" presId="urn:microsoft.com/office/officeart/2005/8/layout/hProcess4"/>
    <dgm:cxn modelId="{82D6FDA7-2F66-42B0-B57B-2D547BF90C87}" type="presParOf" srcId="{1F232F12-D5CF-49C3-8B9E-7F48D911F9C1}" destId="{B65BC297-84D7-4C54-B056-DC8FDF606719}" srcOrd="3" destOrd="0" presId="urn:microsoft.com/office/officeart/2005/8/layout/hProcess4"/>
    <dgm:cxn modelId="{E3E834D9-D8DD-42F6-9582-A35F4D0F8309}" type="presParOf" srcId="{1F232F12-D5CF-49C3-8B9E-7F48D911F9C1}" destId="{1E559530-25A9-441F-82C2-2E96A63A35EA}" srcOrd="4" destOrd="0" presId="urn:microsoft.com/office/officeart/2005/8/layout/hProcess4"/>
    <dgm:cxn modelId="{7D471BB2-111B-4C90-A3AB-08151F00A572}" type="presParOf" srcId="{1E559530-25A9-441F-82C2-2E96A63A35EA}" destId="{8BD7E0AB-D532-43C2-8652-7CE411D652D0}" srcOrd="0" destOrd="0" presId="urn:microsoft.com/office/officeart/2005/8/layout/hProcess4"/>
    <dgm:cxn modelId="{297092BE-F219-4A87-91BF-4D77937DD8C4}" type="presParOf" srcId="{1E559530-25A9-441F-82C2-2E96A63A35EA}" destId="{76DCE4EA-9F8C-4F73-8532-1A4F0B0AF291}" srcOrd="1" destOrd="0" presId="urn:microsoft.com/office/officeart/2005/8/layout/hProcess4"/>
    <dgm:cxn modelId="{9E4818E2-1DAD-4958-B03F-EF50194C80D2}" type="presParOf" srcId="{1E559530-25A9-441F-82C2-2E96A63A35EA}" destId="{C3C7ECEF-410A-42AA-8741-C5DC02FE37E7}" srcOrd="2" destOrd="0" presId="urn:microsoft.com/office/officeart/2005/8/layout/hProcess4"/>
    <dgm:cxn modelId="{F1310CF8-C698-43B0-8332-5E7896B4FB40}" type="presParOf" srcId="{1E559530-25A9-441F-82C2-2E96A63A35EA}" destId="{0396640A-996B-428C-B1CF-0821EF251920}" srcOrd="3" destOrd="0" presId="urn:microsoft.com/office/officeart/2005/8/layout/hProcess4"/>
    <dgm:cxn modelId="{E8676FA3-8231-42BC-B59C-0321C785583F}" type="presParOf" srcId="{1E559530-25A9-441F-82C2-2E96A63A35EA}" destId="{A9A5FB94-E3CC-4FC7-A20E-C63F00B66D25}" srcOrd="4" destOrd="0" presId="urn:microsoft.com/office/officeart/2005/8/layout/hProcess4"/>
    <dgm:cxn modelId="{DCADAC3B-4E5F-4449-86F1-3262C2CB5FE6}" type="presParOf" srcId="{1F232F12-D5CF-49C3-8B9E-7F48D911F9C1}" destId="{140FF8DC-505A-447F-A78B-3F9A358FEE60}" srcOrd="5" destOrd="0" presId="urn:microsoft.com/office/officeart/2005/8/layout/hProcess4"/>
    <dgm:cxn modelId="{E339ED77-AF8E-461D-959C-0BD6249339D1}" type="presParOf" srcId="{1F232F12-D5CF-49C3-8B9E-7F48D911F9C1}" destId="{F189A12F-22AE-41D5-B6CB-BDC2EAE0B7A6}" srcOrd="6" destOrd="0" presId="urn:microsoft.com/office/officeart/2005/8/layout/hProcess4"/>
    <dgm:cxn modelId="{46654F41-2FAD-4E62-A369-C371CEDA34C8}" type="presParOf" srcId="{F189A12F-22AE-41D5-B6CB-BDC2EAE0B7A6}" destId="{9CCB4813-4B9F-4611-831A-6463B8552863}" srcOrd="0" destOrd="0" presId="urn:microsoft.com/office/officeart/2005/8/layout/hProcess4"/>
    <dgm:cxn modelId="{68AFEBA7-07F7-425E-8DC6-7C6B2A88476A}" type="presParOf" srcId="{F189A12F-22AE-41D5-B6CB-BDC2EAE0B7A6}" destId="{99C3FA7A-861B-498B-B577-2380A5CDC23A}" srcOrd="1" destOrd="0" presId="urn:microsoft.com/office/officeart/2005/8/layout/hProcess4"/>
    <dgm:cxn modelId="{1622C00C-5C3D-442E-88F5-619326434178}" type="presParOf" srcId="{F189A12F-22AE-41D5-B6CB-BDC2EAE0B7A6}" destId="{085E4E30-DFFA-431A-BEC2-5CDD45140512}" srcOrd="2" destOrd="0" presId="urn:microsoft.com/office/officeart/2005/8/layout/hProcess4"/>
    <dgm:cxn modelId="{B67EE496-DA19-44E0-BA00-3D15C482E2E2}" type="presParOf" srcId="{F189A12F-22AE-41D5-B6CB-BDC2EAE0B7A6}" destId="{73549148-3D4B-413D-A1F1-B9DA643C4D7A}" srcOrd="3" destOrd="0" presId="urn:microsoft.com/office/officeart/2005/8/layout/hProcess4"/>
    <dgm:cxn modelId="{8AC4142E-89F1-431A-92F6-C162B98DDAA3}" type="presParOf" srcId="{F189A12F-22AE-41D5-B6CB-BDC2EAE0B7A6}" destId="{4EC4A7BF-768A-4BC4-813D-A273AAF56A3B}" srcOrd="4" destOrd="0" presId="urn:microsoft.com/office/officeart/2005/8/layout/hProcess4"/>
    <dgm:cxn modelId="{8DC25C70-82B1-47C6-8E48-1E3602D28589}" type="presParOf" srcId="{1F232F12-D5CF-49C3-8B9E-7F48D911F9C1}" destId="{0055F67E-D8D7-4B1F-9A42-CA3EC1E0C165}" srcOrd="7" destOrd="0" presId="urn:microsoft.com/office/officeart/2005/8/layout/hProcess4"/>
    <dgm:cxn modelId="{72ECBBCC-567E-4B25-8376-55B86CC54B25}" type="presParOf" srcId="{1F232F12-D5CF-49C3-8B9E-7F48D911F9C1}" destId="{C9D7ABF8-9944-49D4-A735-697EE207C52B}" srcOrd="8" destOrd="0" presId="urn:microsoft.com/office/officeart/2005/8/layout/hProcess4"/>
    <dgm:cxn modelId="{8C27F4E3-6782-4D37-9694-B93056149849}" type="presParOf" srcId="{C9D7ABF8-9944-49D4-A735-697EE207C52B}" destId="{E2B3E6BF-A1D7-4AAD-BC01-843F570EED93}" srcOrd="0" destOrd="0" presId="urn:microsoft.com/office/officeart/2005/8/layout/hProcess4"/>
    <dgm:cxn modelId="{4E6E6BF7-802F-4231-8413-4BCA47709922}" type="presParOf" srcId="{C9D7ABF8-9944-49D4-A735-697EE207C52B}" destId="{CDE1A4B1-EAFC-431F-9BCD-B47D216794D4}" srcOrd="1" destOrd="0" presId="urn:microsoft.com/office/officeart/2005/8/layout/hProcess4"/>
    <dgm:cxn modelId="{9B23A89C-42FE-45F4-A537-74B1C193626D}" type="presParOf" srcId="{C9D7ABF8-9944-49D4-A735-697EE207C52B}" destId="{04F85757-6EC5-418F-BA6D-1303B48B9B46}" srcOrd="2" destOrd="0" presId="urn:microsoft.com/office/officeart/2005/8/layout/hProcess4"/>
    <dgm:cxn modelId="{21C149CC-236B-4561-B038-57EEFDEAF0C6}" type="presParOf" srcId="{C9D7ABF8-9944-49D4-A735-697EE207C52B}" destId="{F13AE742-4BA4-450C-AD21-4C5B70E3150C}" srcOrd="3" destOrd="0" presId="urn:microsoft.com/office/officeart/2005/8/layout/hProcess4"/>
    <dgm:cxn modelId="{0E341722-850D-40EB-B4DB-0C12EEC6CA0C}" type="presParOf" srcId="{C9D7ABF8-9944-49D4-A735-697EE207C52B}" destId="{0429410D-365B-4896-B104-EA92C06E9EFB}" srcOrd="4" destOrd="0" presId="urn:microsoft.com/office/officeart/2005/8/layout/hProcess4"/>
    <dgm:cxn modelId="{30BD4D8C-939D-4BC3-B3F8-F8B7CE3904D2}" type="presParOf" srcId="{1F232F12-D5CF-49C3-8B9E-7F48D911F9C1}" destId="{A29807B0-6EE7-40E6-A1D0-36298D44FEDC}" srcOrd="9" destOrd="0" presId="urn:microsoft.com/office/officeart/2005/8/layout/hProcess4"/>
    <dgm:cxn modelId="{00D59355-4801-4AD5-B99B-DCD6ACA7CFD9}" type="presParOf" srcId="{1F232F12-D5CF-49C3-8B9E-7F48D911F9C1}" destId="{4E0F6069-8120-4880-9D51-13157C561488}" srcOrd="10" destOrd="0" presId="urn:microsoft.com/office/officeart/2005/8/layout/hProcess4"/>
    <dgm:cxn modelId="{7C7FA8F3-D462-4555-ADA5-641BA6C4CCB5}" type="presParOf" srcId="{4E0F6069-8120-4880-9D51-13157C561488}" destId="{0DC7CC1D-D3AC-43F7-9606-8912AC6D2E9A}" srcOrd="0" destOrd="0" presId="urn:microsoft.com/office/officeart/2005/8/layout/hProcess4"/>
    <dgm:cxn modelId="{16438738-00B2-46E8-B6C6-463060E6BEF7}" type="presParOf" srcId="{4E0F6069-8120-4880-9D51-13157C561488}" destId="{98173A87-340E-4349-B9FA-28B031FE2ABB}" srcOrd="1" destOrd="0" presId="urn:microsoft.com/office/officeart/2005/8/layout/hProcess4"/>
    <dgm:cxn modelId="{DC2A0D82-C761-4895-8E4C-3ADF627C6D76}" type="presParOf" srcId="{4E0F6069-8120-4880-9D51-13157C561488}" destId="{00573F35-CFC1-4F8F-B32C-BF99B6208384}" srcOrd="2" destOrd="0" presId="urn:microsoft.com/office/officeart/2005/8/layout/hProcess4"/>
    <dgm:cxn modelId="{79F8FE4A-8DD7-4AF5-A3DD-96949D41B5C4}" type="presParOf" srcId="{4E0F6069-8120-4880-9D51-13157C561488}" destId="{150D1AA5-4C00-4BE6-8386-8F7F66FC6E7C}" srcOrd="3" destOrd="0" presId="urn:microsoft.com/office/officeart/2005/8/layout/hProcess4"/>
    <dgm:cxn modelId="{CFB3F88F-9628-477F-B1C8-8F9EE0804836}" type="presParOf" srcId="{4E0F6069-8120-4880-9D51-13157C561488}" destId="{E32BFA31-D9D4-46BF-9E91-C217D2052B98}" srcOrd="4" destOrd="0" presId="urn:microsoft.com/office/officeart/2005/8/layout/hProcess4"/>
    <dgm:cxn modelId="{D49CC859-D903-4C86-9599-BE23A268695D}" type="presParOf" srcId="{1F232F12-D5CF-49C3-8B9E-7F48D911F9C1}" destId="{1C6F6FFD-79F7-4161-AC86-8CD3689824E3}" srcOrd="11" destOrd="0" presId="urn:microsoft.com/office/officeart/2005/8/layout/hProcess4"/>
    <dgm:cxn modelId="{85990C81-3B75-4434-8746-AE1DDDB60F66}" type="presParOf" srcId="{1F232F12-D5CF-49C3-8B9E-7F48D911F9C1}" destId="{5EDD9286-E04D-48D9-9EC3-CFFF1CECB5DA}" srcOrd="12" destOrd="0" presId="urn:microsoft.com/office/officeart/2005/8/layout/hProcess4"/>
    <dgm:cxn modelId="{78C8C344-3F47-41C8-8A26-2685994227C5}" type="presParOf" srcId="{5EDD9286-E04D-48D9-9EC3-CFFF1CECB5DA}" destId="{8CAEC107-B4B9-4226-90A9-6F09280C77E3}" srcOrd="0" destOrd="0" presId="urn:microsoft.com/office/officeart/2005/8/layout/hProcess4"/>
    <dgm:cxn modelId="{99F29E96-01DE-4320-8829-D55323156223}" type="presParOf" srcId="{5EDD9286-E04D-48D9-9EC3-CFFF1CECB5DA}" destId="{B21BAFB2-AF90-4139-9677-728517C40BBA}" srcOrd="1" destOrd="0" presId="urn:microsoft.com/office/officeart/2005/8/layout/hProcess4"/>
    <dgm:cxn modelId="{4724885A-672F-45A3-B59C-CC714DBD19B0}" type="presParOf" srcId="{5EDD9286-E04D-48D9-9EC3-CFFF1CECB5DA}" destId="{2CBFBB48-55FD-428A-BA4B-8589BCD49CD8}" srcOrd="2" destOrd="0" presId="urn:microsoft.com/office/officeart/2005/8/layout/hProcess4"/>
    <dgm:cxn modelId="{76EE364D-B448-4B5D-83C9-784C38E4D6C6}" type="presParOf" srcId="{5EDD9286-E04D-48D9-9EC3-CFFF1CECB5DA}" destId="{C3B57DC7-1D84-4DCE-8DC1-A472EB727DB2}" srcOrd="3" destOrd="0" presId="urn:microsoft.com/office/officeart/2005/8/layout/hProcess4"/>
    <dgm:cxn modelId="{C74EA031-34F1-48AC-976D-FDC219AF933B}" type="presParOf" srcId="{5EDD9286-E04D-48D9-9EC3-CFFF1CECB5DA}" destId="{7650CEAD-CA3B-4009-AF95-3E9E3D2EEB47}" srcOrd="4" destOrd="0" presId="urn:microsoft.com/office/officeart/2005/8/layout/hProcess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075E40-3FDA-4007-852A-91167B8E5A9F}" type="doc">
      <dgm:prSet loTypeId="urn:microsoft.com/office/officeart/2005/8/layout/hProcess4" loCatId="process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cs-CZ"/>
        </a:p>
      </dgm:t>
    </dgm:pt>
    <dgm:pt modelId="{B05BE367-5981-4F8D-8AE0-757AA1239782}">
      <dgm:prSet phldrT="[Text]" custT="1"/>
      <dgm:spPr/>
      <dgm:t>
        <a:bodyPr/>
        <a:lstStyle/>
        <a:p>
          <a:r>
            <a:rPr lang="cs-CZ" sz="1400" noProof="0" dirty="0"/>
            <a:t>by</a:t>
          </a:r>
          <a:r>
            <a:rPr lang="cs-CZ" sz="1800" noProof="0" dirty="0"/>
            <a:t> </a:t>
          </a:r>
          <a:r>
            <a:rPr lang="en-AU" sz="1800" noProof="0" dirty="0"/>
            <a:t>October</a:t>
          </a:r>
          <a:r>
            <a:rPr lang="en-GB" sz="1800" noProof="0" dirty="0"/>
            <a:t> 31</a:t>
          </a:r>
        </a:p>
      </dgm:t>
    </dgm:pt>
    <dgm:pt modelId="{47E41D34-E029-47D3-A19E-47CB73B7DEC5}" type="parTrans" cxnId="{925E8277-D656-46A0-8FC8-843220939F42}">
      <dgm:prSet/>
      <dgm:spPr/>
      <dgm:t>
        <a:bodyPr/>
        <a:lstStyle/>
        <a:p>
          <a:endParaRPr lang="en-GB" noProof="0" dirty="0"/>
        </a:p>
      </dgm:t>
    </dgm:pt>
    <dgm:pt modelId="{677EAD1E-3760-4443-98F5-CFAFD275F743}" type="sibTrans" cxnId="{925E8277-D656-46A0-8FC8-843220939F42}">
      <dgm:prSet/>
      <dgm:spPr/>
      <dgm:t>
        <a:bodyPr/>
        <a:lstStyle/>
        <a:p>
          <a:endParaRPr lang="en-GB" noProof="0" dirty="0"/>
        </a:p>
      </dgm:t>
    </dgm:pt>
    <dgm:pt modelId="{D3929294-84A0-4FE2-B221-F85473765E98}">
      <dgm:prSet phldrT="[Text]" custT="1"/>
      <dgm:spPr>
        <a:solidFill>
          <a:srgbClr val="46A093">
            <a:alpha val="90000"/>
          </a:srgbClr>
        </a:solidFill>
      </dgm:spPr>
      <dgm:t>
        <a:bodyPr/>
        <a:lstStyle/>
        <a:p>
          <a:r>
            <a:rPr lang="en-GB" sz="1200" noProof="0" dirty="0"/>
            <a:t>Consult the topic of FT with teachers</a:t>
          </a:r>
        </a:p>
      </dgm:t>
    </dgm:pt>
    <dgm:pt modelId="{A56C3256-91D4-46FD-9189-20E62582F840}" type="parTrans" cxnId="{68885B12-8DE5-47B5-B6FC-7A26B7B44A52}">
      <dgm:prSet/>
      <dgm:spPr/>
      <dgm:t>
        <a:bodyPr/>
        <a:lstStyle/>
        <a:p>
          <a:endParaRPr lang="en-GB" noProof="0" dirty="0"/>
        </a:p>
      </dgm:t>
    </dgm:pt>
    <dgm:pt modelId="{C97470A9-60EF-431F-84B2-45DA62445C80}" type="sibTrans" cxnId="{68885B12-8DE5-47B5-B6FC-7A26B7B44A52}">
      <dgm:prSet/>
      <dgm:spPr/>
      <dgm:t>
        <a:bodyPr/>
        <a:lstStyle/>
        <a:p>
          <a:endParaRPr lang="en-GB" noProof="0" dirty="0"/>
        </a:p>
      </dgm:t>
    </dgm:pt>
    <dgm:pt modelId="{BC1765DB-62CE-4714-AFB2-B13A4F539E1E}">
      <dgm:prSet phldrT="[Text]" custT="1"/>
      <dgm:spPr>
        <a:solidFill>
          <a:srgbClr val="46A093">
            <a:alpha val="90000"/>
          </a:srgbClr>
        </a:solidFill>
      </dgm:spPr>
      <dgm:t>
        <a:bodyPr/>
        <a:lstStyle/>
        <a:p>
          <a:r>
            <a:rPr lang="en-GB" sz="1200" noProof="0" dirty="0"/>
            <a:t>Supervisor inserts topic into </a:t>
          </a:r>
          <a:r>
            <a:rPr lang="en-GB" sz="1200" noProof="0" dirty="0" err="1"/>
            <a:t>Tematikon</a:t>
          </a:r>
          <a:endParaRPr lang="en-GB" sz="1200" noProof="0" dirty="0"/>
        </a:p>
      </dgm:t>
    </dgm:pt>
    <dgm:pt modelId="{BB80B906-95F7-443F-9A2C-389552B5E3A1}" type="parTrans" cxnId="{9641F78E-B89A-450E-81A5-BB3473E527FF}">
      <dgm:prSet/>
      <dgm:spPr/>
      <dgm:t>
        <a:bodyPr/>
        <a:lstStyle/>
        <a:p>
          <a:endParaRPr lang="en-GB" noProof="0" dirty="0"/>
        </a:p>
      </dgm:t>
    </dgm:pt>
    <dgm:pt modelId="{42E99E5E-5949-4CD0-8C4C-1CB48C162CD2}" type="sibTrans" cxnId="{9641F78E-B89A-450E-81A5-BB3473E527FF}">
      <dgm:prSet/>
      <dgm:spPr/>
      <dgm:t>
        <a:bodyPr/>
        <a:lstStyle/>
        <a:p>
          <a:endParaRPr lang="en-GB" noProof="0" dirty="0"/>
        </a:p>
      </dgm:t>
    </dgm:pt>
    <dgm:pt modelId="{CF68490D-FB19-4FE2-AE8D-78915B8A4999}">
      <dgm:prSet phldrT="[Text]" custT="1"/>
      <dgm:spPr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 spcFirstLastPara="0" vert="horz" wrap="square" lIns="34290" tIns="22860" rIns="34290" bIns="2286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by </a:t>
          </a:r>
          <a:r>
            <a:rPr lang="en-AU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December</a:t>
          </a:r>
          <a:r>
            <a:rPr lang="en-GB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31</a:t>
          </a:r>
        </a:p>
      </dgm:t>
    </dgm:pt>
    <dgm:pt modelId="{71BBEE1F-7FF9-4386-8A6D-9B9C34B6C171}" type="parTrans" cxnId="{F5D0ABEB-9482-4AA0-A79C-30C6975B4576}">
      <dgm:prSet/>
      <dgm:spPr/>
      <dgm:t>
        <a:bodyPr/>
        <a:lstStyle/>
        <a:p>
          <a:endParaRPr lang="en-GB" noProof="0" dirty="0"/>
        </a:p>
      </dgm:t>
    </dgm:pt>
    <dgm:pt modelId="{B8139F71-ED38-46E3-88E1-FB746CD59E50}" type="sibTrans" cxnId="{F5D0ABEB-9482-4AA0-A79C-30C6975B4576}">
      <dgm:prSet/>
      <dgm:spPr/>
      <dgm:t>
        <a:bodyPr/>
        <a:lstStyle/>
        <a:p>
          <a:endParaRPr lang="en-GB" noProof="0" dirty="0"/>
        </a:p>
      </dgm:t>
    </dgm:pt>
    <dgm:pt modelId="{8F4197EF-131C-4C8F-865C-431DF8D4FD20}">
      <dgm:prSet phldrT="[Text]" custT="1"/>
      <dgm:spPr/>
      <dgm:t>
        <a:bodyPr/>
        <a:lstStyle/>
        <a:p>
          <a:r>
            <a:rPr lang="en-GB" sz="1200" noProof="0" dirty="0"/>
            <a:t>Select the topic in </a:t>
          </a:r>
          <a:r>
            <a:rPr lang="en-GB" sz="1200" noProof="0" dirty="0" err="1"/>
            <a:t>Tematikon</a:t>
          </a:r>
          <a:endParaRPr lang="en-GB" sz="1200" noProof="0" dirty="0"/>
        </a:p>
      </dgm:t>
    </dgm:pt>
    <dgm:pt modelId="{5FE81E2D-F399-4929-A768-B0B7F07A4C3C}" type="parTrans" cxnId="{A55BACFB-C9C0-4AFE-83AE-D1DAF1F5D5B1}">
      <dgm:prSet/>
      <dgm:spPr/>
      <dgm:t>
        <a:bodyPr/>
        <a:lstStyle/>
        <a:p>
          <a:endParaRPr lang="en-GB" noProof="0" dirty="0"/>
        </a:p>
      </dgm:t>
    </dgm:pt>
    <dgm:pt modelId="{B86ABB30-23B5-4EA7-BB1E-3CE5BC637386}" type="sibTrans" cxnId="{A55BACFB-C9C0-4AFE-83AE-D1DAF1F5D5B1}">
      <dgm:prSet/>
      <dgm:spPr/>
      <dgm:t>
        <a:bodyPr/>
        <a:lstStyle/>
        <a:p>
          <a:endParaRPr lang="en-GB" noProof="0" dirty="0"/>
        </a:p>
      </dgm:t>
    </dgm:pt>
    <dgm:pt modelId="{552899A6-939C-4C76-818C-6C23E8E7A6C3}">
      <dgm:prSet phldrT="[Text]" custT="1"/>
      <dgm:spPr/>
      <dgm:t>
        <a:bodyPr/>
        <a:lstStyle/>
        <a:p>
          <a:r>
            <a:rPr lang="en-GB" sz="1200" noProof="0" dirty="0"/>
            <a:t>Supervisor assigns the topic to the student</a:t>
          </a:r>
        </a:p>
      </dgm:t>
    </dgm:pt>
    <dgm:pt modelId="{30E99744-6EFF-4FE9-9212-1116FE8FEEFE}" type="parTrans" cxnId="{38E1AE67-0BC8-4646-BDEA-9D42B767CBA1}">
      <dgm:prSet/>
      <dgm:spPr/>
      <dgm:t>
        <a:bodyPr/>
        <a:lstStyle/>
        <a:p>
          <a:endParaRPr lang="en-GB" noProof="0" dirty="0"/>
        </a:p>
      </dgm:t>
    </dgm:pt>
    <dgm:pt modelId="{0766D118-2729-48A9-AE7F-CA5B0EC74602}" type="sibTrans" cxnId="{38E1AE67-0BC8-4646-BDEA-9D42B767CBA1}">
      <dgm:prSet/>
      <dgm:spPr/>
      <dgm:t>
        <a:bodyPr/>
        <a:lstStyle/>
        <a:p>
          <a:endParaRPr lang="en-GB" noProof="0" dirty="0"/>
        </a:p>
      </dgm:t>
    </dgm:pt>
    <dgm:pt modelId="{CFB7DE57-3592-46CA-A206-C75E8F7F78CD}">
      <dgm:prSet phldrT="[Text]" custT="1"/>
      <dgm:spPr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 spcFirstLastPara="0" vert="horz" wrap="square" lIns="34290" tIns="22860" rIns="34290" bIns="2286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in May</a:t>
          </a:r>
          <a:endParaRPr lang="en-GB" sz="18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8720AE46-F9F0-4FC2-967D-6891E713042D}" type="parTrans" cxnId="{3CE960A2-1293-4ECE-9B6F-6FB0C55808B0}">
      <dgm:prSet/>
      <dgm:spPr/>
      <dgm:t>
        <a:bodyPr/>
        <a:lstStyle/>
        <a:p>
          <a:endParaRPr lang="en-GB" noProof="0" dirty="0"/>
        </a:p>
      </dgm:t>
    </dgm:pt>
    <dgm:pt modelId="{018173FC-BC50-43CF-B07F-B81DFC0E74EE}" type="sibTrans" cxnId="{3CE960A2-1293-4ECE-9B6F-6FB0C55808B0}">
      <dgm:prSet/>
      <dgm:spPr/>
      <dgm:t>
        <a:bodyPr/>
        <a:lstStyle/>
        <a:p>
          <a:endParaRPr lang="en-GB" noProof="0" dirty="0"/>
        </a:p>
      </dgm:t>
    </dgm:pt>
    <dgm:pt modelId="{496B8511-4B5E-4982-A85A-ACB91498512E}">
      <dgm:prSet phldrT="[Text]" custT="1"/>
      <dgm:spPr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 spcFirstLastPara="0" vert="horz" wrap="square" lIns="34290" tIns="22860" rIns="34290" bIns="2286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by</a:t>
          </a: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cs-CZ" sz="1800" kern="1200" noProof="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March</a:t>
          </a:r>
          <a:r>
            <a:rPr lang="en-GB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3</a:t>
          </a: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1</a:t>
          </a:r>
          <a:endParaRPr lang="en-GB" sz="18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7F322AD4-59B2-49C4-A3FB-AC1CD1598D76}" type="parTrans" cxnId="{652E670C-146F-4883-A78D-DB7D2A7F6936}">
      <dgm:prSet/>
      <dgm:spPr/>
      <dgm:t>
        <a:bodyPr/>
        <a:lstStyle/>
        <a:p>
          <a:endParaRPr lang="en-GB" noProof="0" dirty="0"/>
        </a:p>
      </dgm:t>
    </dgm:pt>
    <dgm:pt modelId="{161243EB-9616-4CCF-A7E4-A75F1CE1F891}" type="sibTrans" cxnId="{652E670C-146F-4883-A78D-DB7D2A7F6936}">
      <dgm:prSet/>
      <dgm:spPr/>
      <dgm:t>
        <a:bodyPr/>
        <a:lstStyle/>
        <a:p>
          <a:endParaRPr lang="en-GB" noProof="0" dirty="0"/>
        </a:p>
      </dgm:t>
    </dgm:pt>
    <dgm:pt modelId="{A1B96F42-C453-46C2-949C-07FC6F39FE07}">
      <dgm:prSet custT="1"/>
      <dgm:spPr/>
      <dgm:t>
        <a:bodyPr/>
        <a:lstStyle/>
        <a:p>
          <a:r>
            <a:rPr lang="en-GB" sz="1200" noProof="0" dirty="0"/>
            <a:t>Consultation of description of FT</a:t>
          </a:r>
        </a:p>
      </dgm:t>
    </dgm:pt>
    <dgm:pt modelId="{A0D55313-8D10-4688-9296-8439B600AEC9}" type="parTrans" cxnId="{168ABB22-4F0F-45CD-B582-4D1A33076270}">
      <dgm:prSet/>
      <dgm:spPr/>
      <dgm:t>
        <a:bodyPr/>
        <a:lstStyle/>
        <a:p>
          <a:endParaRPr lang="en-GB" noProof="0" dirty="0"/>
        </a:p>
      </dgm:t>
    </dgm:pt>
    <dgm:pt modelId="{E7DB4ED1-15FF-4DCA-912F-9510F78CC3A1}" type="sibTrans" cxnId="{168ABB22-4F0F-45CD-B582-4D1A33076270}">
      <dgm:prSet/>
      <dgm:spPr/>
      <dgm:t>
        <a:bodyPr/>
        <a:lstStyle/>
        <a:p>
          <a:endParaRPr lang="en-GB" noProof="0" dirty="0"/>
        </a:p>
      </dgm:t>
    </dgm:pt>
    <dgm:pt modelId="{100AB79A-98DA-4CC1-AD59-34F03CCD71C8}">
      <dgm:prSet custT="1"/>
      <dgm:spPr/>
      <dgm:t>
        <a:bodyPr/>
        <a:lstStyle/>
        <a:p>
          <a:r>
            <a:rPr lang="en-GB" sz="1200" noProof="0" dirty="0"/>
            <a:t>Matching of description with student</a:t>
          </a:r>
        </a:p>
      </dgm:t>
    </dgm:pt>
    <dgm:pt modelId="{B8143E00-8794-4758-B8D4-06C520A76F71}" type="parTrans" cxnId="{5D873E14-6CC3-4B81-A8DA-3323C5142BA7}">
      <dgm:prSet/>
      <dgm:spPr/>
      <dgm:t>
        <a:bodyPr/>
        <a:lstStyle/>
        <a:p>
          <a:endParaRPr lang="en-GB" noProof="0" dirty="0"/>
        </a:p>
      </dgm:t>
    </dgm:pt>
    <dgm:pt modelId="{059DA10A-FF5D-46D5-B0FF-5245A6E83DEF}" type="sibTrans" cxnId="{5D873E14-6CC3-4B81-A8DA-3323C5142BA7}">
      <dgm:prSet/>
      <dgm:spPr/>
      <dgm:t>
        <a:bodyPr/>
        <a:lstStyle/>
        <a:p>
          <a:endParaRPr lang="en-GB" noProof="0" dirty="0"/>
        </a:p>
      </dgm:t>
    </dgm:pt>
    <dgm:pt modelId="{231A0720-B019-4E5D-BD9B-68BAA15A0E90}">
      <dgm:prSet custT="1"/>
      <dgm:spPr/>
      <dgm:t>
        <a:bodyPr/>
        <a:lstStyle/>
        <a:p>
          <a:r>
            <a:rPr lang="en-GB" sz="1200" noProof="0" dirty="0"/>
            <a:t>Student inserts description into IS</a:t>
          </a:r>
        </a:p>
      </dgm:t>
    </dgm:pt>
    <dgm:pt modelId="{FB51075E-A0A0-463F-A022-684FDB44F454}" type="parTrans" cxnId="{0C2435AA-2351-48C6-B73D-3BC2817BD0FB}">
      <dgm:prSet/>
      <dgm:spPr/>
      <dgm:t>
        <a:bodyPr/>
        <a:lstStyle/>
        <a:p>
          <a:endParaRPr lang="en-GB" noProof="0" dirty="0"/>
        </a:p>
      </dgm:t>
    </dgm:pt>
    <dgm:pt modelId="{0ABA1522-567E-417A-A56C-8DBF65079877}" type="sibTrans" cxnId="{0C2435AA-2351-48C6-B73D-3BC2817BD0FB}">
      <dgm:prSet/>
      <dgm:spPr/>
      <dgm:t>
        <a:bodyPr/>
        <a:lstStyle/>
        <a:p>
          <a:endParaRPr lang="en-GB" noProof="0" dirty="0"/>
        </a:p>
      </dgm:t>
    </dgm:pt>
    <dgm:pt modelId="{8A50C641-0420-4FE6-BB9B-60D2D78EB853}">
      <dgm:prSet custT="1"/>
      <dgm:spPr/>
      <dgm:t>
        <a:bodyPr/>
        <a:lstStyle/>
        <a:p>
          <a:r>
            <a:rPr lang="sk-SK" sz="1200" noProof="0" dirty="0"/>
            <a:t>Department</a:t>
          </a:r>
          <a:r>
            <a:rPr lang="en-GB" sz="1200" noProof="0" dirty="0"/>
            <a:t> ensures signatures of supervisor and head of program</a:t>
          </a:r>
        </a:p>
      </dgm:t>
    </dgm:pt>
    <dgm:pt modelId="{AB6EF789-3EC7-4A89-A843-EE35679F76EA}" type="parTrans" cxnId="{56557D40-F0D1-40B7-A81D-B667049706CF}">
      <dgm:prSet/>
      <dgm:spPr/>
      <dgm:t>
        <a:bodyPr/>
        <a:lstStyle/>
        <a:p>
          <a:endParaRPr lang="en-GB" noProof="0" dirty="0"/>
        </a:p>
      </dgm:t>
    </dgm:pt>
    <dgm:pt modelId="{C760D9C7-C6B7-4D95-A714-39350A7F9CC4}" type="sibTrans" cxnId="{56557D40-F0D1-40B7-A81D-B667049706CF}">
      <dgm:prSet/>
      <dgm:spPr/>
      <dgm:t>
        <a:bodyPr/>
        <a:lstStyle/>
        <a:p>
          <a:endParaRPr lang="en-GB" noProof="0" dirty="0"/>
        </a:p>
      </dgm:t>
    </dgm:pt>
    <dgm:pt modelId="{ACDE076F-7D2E-41CD-9666-4527565A7592}">
      <dgm:prSet custT="1"/>
      <dgm:spPr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 spcFirstLastPara="0" vert="horz" wrap="square" lIns="34290" tIns="22860" rIns="34290" bIns="2286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in</a:t>
          </a: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May</a:t>
          </a:r>
          <a:endParaRPr lang="en-GB" sz="18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5BEB8613-AFBD-4F3E-B361-BCFD5BA0AE0F}" type="parTrans" cxnId="{826FEA3D-E5B2-4740-B9E5-E4AAD7C28FB3}">
      <dgm:prSet/>
      <dgm:spPr/>
      <dgm:t>
        <a:bodyPr/>
        <a:lstStyle/>
        <a:p>
          <a:endParaRPr lang="en-GB" noProof="0" dirty="0"/>
        </a:p>
      </dgm:t>
    </dgm:pt>
    <dgm:pt modelId="{2F654D0C-2A18-4C37-9C95-CD0676BFCC61}" type="sibTrans" cxnId="{826FEA3D-E5B2-4740-B9E5-E4AAD7C28FB3}">
      <dgm:prSet/>
      <dgm:spPr/>
      <dgm:t>
        <a:bodyPr/>
        <a:lstStyle/>
        <a:p>
          <a:endParaRPr lang="en-GB" noProof="0" dirty="0"/>
        </a:p>
      </dgm:t>
    </dgm:pt>
    <dgm:pt modelId="{FDD63FF0-FADB-42B9-B14A-FBE62F1AE473}">
      <dgm:prSet custT="1"/>
      <dgm:spPr/>
      <dgm:t>
        <a:bodyPr/>
        <a:lstStyle/>
        <a:p>
          <a:r>
            <a:rPr lang="en-GB" sz="1200" noProof="0" dirty="0"/>
            <a:t>Student </a:t>
          </a:r>
          <a:r>
            <a:rPr lang="en-US" sz="1200" noProof="0" dirty="0"/>
            <a:t>receives credits for the Master Thesis Seminar course</a:t>
          </a:r>
          <a:endParaRPr lang="en-GB" sz="1200" noProof="0" dirty="0"/>
        </a:p>
      </dgm:t>
    </dgm:pt>
    <dgm:pt modelId="{FABD578F-24FD-49AF-A0FB-DD3420E6AD09}" type="parTrans" cxnId="{94C9AA21-3611-4517-BB7D-894257FAD92E}">
      <dgm:prSet/>
      <dgm:spPr/>
      <dgm:t>
        <a:bodyPr/>
        <a:lstStyle/>
        <a:p>
          <a:endParaRPr lang="en-GB" noProof="0" dirty="0"/>
        </a:p>
      </dgm:t>
    </dgm:pt>
    <dgm:pt modelId="{B19798AF-69DF-42C9-8746-084477D19AF0}" type="sibTrans" cxnId="{94C9AA21-3611-4517-BB7D-894257FAD92E}">
      <dgm:prSet/>
      <dgm:spPr/>
      <dgm:t>
        <a:bodyPr/>
        <a:lstStyle/>
        <a:p>
          <a:endParaRPr lang="en-GB" noProof="0" dirty="0"/>
        </a:p>
      </dgm:t>
    </dgm:pt>
    <dgm:pt modelId="{936E4E79-F0FC-48A7-B54E-CA358309DB82}">
      <dgm:prSet custT="1"/>
      <dgm:spPr/>
      <dgm:t>
        <a:bodyPr/>
        <a:lstStyle/>
        <a:p>
          <a:endParaRPr lang="en-GB" sz="1200" noProof="0" dirty="0"/>
        </a:p>
      </dgm:t>
    </dgm:pt>
    <dgm:pt modelId="{1D9EF098-DC63-41E3-9EEE-DC8663202071}" type="parTrans" cxnId="{1BE9484D-E0C6-4C7B-8D57-E212F8765447}">
      <dgm:prSet/>
      <dgm:spPr/>
      <dgm:t>
        <a:bodyPr/>
        <a:lstStyle/>
        <a:p>
          <a:endParaRPr lang="en-GB" noProof="0" dirty="0"/>
        </a:p>
      </dgm:t>
    </dgm:pt>
    <dgm:pt modelId="{955DCA68-7F3B-4310-A13C-5490B394B5BE}" type="sibTrans" cxnId="{1BE9484D-E0C6-4C7B-8D57-E212F8765447}">
      <dgm:prSet/>
      <dgm:spPr/>
      <dgm:t>
        <a:bodyPr/>
        <a:lstStyle/>
        <a:p>
          <a:endParaRPr lang="en-GB" noProof="0" dirty="0"/>
        </a:p>
      </dgm:t>
    </dgm:pt>
    <dgm:pt modelId="{BAC0AED5-8574-4B68-A823-BD464589656E}">
      <dgm:prSet custT="1"/>
      <dgm:spPr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 spcFirstLastPara="0" vert="horz" wrap="square" lIns="34290" tIns="22860" rIns="34290" bIns="2286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in </a:t>
          </a:r>
          <a:r>
            <a:rPr lang="en-AU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December</a:t>
          </a:r>
          <a:endParaRPr lang="en-GB" sz="18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gm:t>
    </dgm:pt>
    <dgm:pt modelId="{8346065A-AC24-4147-9479-ADBB6C8CDE63}" type="parTrans" cxnId="{CB73CBF2-18C6-40B1-996B-DB28674A0C9E}">
      <dgm:prSet/>
      <dgm:spPr/>
      <dgm:t>
        <a:bodyPr/>
        <a:lstStyle/>
        <a:p>
          <a:endParaRPr lang="en-GB" noProof="0" dirty="0"/>
        </a:p>
      </dgm:t>
    </dgm:pt>
    <dgm:pt modelId="{7FD4C003-3A2D-4382-B388-D67BD03F1946}" type="sibTrans" cxnId="{CB73CBF2-18C6-40B1-996B-DB28674A0C9E}">
      <dgm:prSet/>
      <dgm:spPr/>
      <dgm:t>
        <a:bodyPr/>
        <a:lstStyle/>
        <a:p>
          <a:endParaRPr lang="en-GB" noProof="0" dirty="0"/>
        </a:p>
      </dgm:t>
    </dgm:pt>
    <dgm:pt modelId="{ACC8B5D5-850C-45F9-BD95-7B124CCF7A68}">
      <dgm:prSet custT="1"/>
      <dgm:spPr/>
      <dgm:t>
        <a:bodyPr/>
        <a:lstStyle/>
        <a:p>
          <a:r>
            <a:rPr lang="en-GB" sz="1200" noProof="0" dirty="0"/>
            <a:t>Student uploads digital FT into IS</a:t>
          </a:r>
        </a:p>
      </dgm:t>
    </dgm:pt>
    <dgm:pt modelId="{5E6DAB7E-0CCF-4ED1-985E-5D985E270235}" type="parTrans" cxnId="{C974F9BF-F23F-49AC-B597-0B6FD30A721E}">
      <dgm:prSet/>
      <dgm:spPr/>
      <dgm:t>
        <a:bodyPr/>
        <a:lstStyle/>
        <a:p>
          <a:endParaRPr lang="en-GB" noProof="0" dirty="0"/>
        </a:p>
      </dgm:t>
    </dgm:pt>
    <dgm:pt modelId="{FF54BB85-31F0-4A30-8DCA-B7F84BF048DF}" type="sibTrans" cxnId="{C974F9BF-F23F-49AC-B597-0B6FD30A721E}">
      <dgm:prSet/>
      <dgm:spPr/>
      <dgm:t>
        <a:bodyPr/>
        <a:lstStyle/>
        <a:p>
          <a:endParaRPr lang="en-GB" noProof="0" dirty="0"/>
        </a:p>
      </dgm:t>
    </dgm:pt>
    <dgm:pt modelId="{36484929-6296-4E34-BE71-3167047453C0}">
      <dgm:prSet custT="1"/>
      <dgm:spPr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gm:spPr>
      <dgm:t>
        <a:bodyPr spcFirstLastPara="0" vert="horz" wrap="square" lIns="34290" tIns="22860" rIns="34290" bIns="2286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in</a:t>
          </a: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AU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February</a:t>
          </a:r>
        </a:p>
      </dgm:t>
    </dgm:pt>
    <dgm:pt modelId="{1736F174-4B25-4F5B-B44E-CCF139D101C5}" type="parTrans" cxnId="{1885E323-DCDA-4296-876E-54DBBB0A1803}">
      <dgm:prSet/>
      <dgm:spPr/>
      <dgm:t>
        <a:bodyPr/>
        <a:lstStyle/>
        <a:p>
          <a:endParaRPr lang="en-GB" noProof="0" dirty="0"/>
        </a:p>
      </dgm:t>
    </dgm:pt>
    <dgm:pt modelId="{9C130496-2645-4811-B727-1E02D4A73D34}" type="sibTrans" cxnId="{1885E323-DCDA-4296-876E-54DBBB0A1803}">
      <dgm:prSet/>
      <dgm:spPr/>
      <dgm:t>
        <a:bodyPr/>
        <a:lstStyle/>
        <a:p>
          <a:endParaRPr lang="en-GB" noProof="0" dirty="0"/>
        </a:p>
      </dgm:t>
    </dgm:pt>
    <dgm:pt modelId="{0AD8937E-140E-45DF-B05A-3006A1523AC3}">
      <dgm:prSet/>
      <dgm:spPr/>
      <dgm:t>
        <a:bodyPr/>
        <a:lstStyle/>
        <a:p>
          <a:r>
            <a:rPr lang="cs-CZ" noProof="0" dirty="0"/>
            <a:t> </a:t>
          </a:r>
          <a:r>
            <a:rPr lang="en-GB" noProof="0" dirty="0"/>
            <a:t>State final examination</a:t>
          </a:r>
        </a:p>
      </dgm:t>
    </dgm:pt>
    <dgm:pt modelId="{5F49D190-05DE-4BBE-BF6E-391DB12BA5CC}" type="parTrans" cxnId="{ED1983DC-DD80-43D2-94D4-61F5FD4C9704}">
      <dgm:prSet/>
      <dgm:spPr/>
      <dgm:t>
        <a:bodyPr/>
        <a:lstStyle/>
        <a:p>
          <a:endParaRPr lang="en-GB" noProof="0" dirty="0"/>
        </a:p>
      </dgm:t>
    </dgm:pt>
    <dgm:pt modelId="{D4CCC9CF-AF53-4F66-A562-53DC49C6A55A}" type="sibTrans" cxnId="{ED1983DC-DD80-43D2-94D4-61F5FD4C9704}">
      <dgm:prSet/>
      <dgm:spPr/>
      <dgm:t>
        <a:bodyPr/>
        <a:lstStyle/>
        <a:p>
          <a:endParaRPr lang="en-GB" noProof="0" dirty="0"/>
        </a:p>
      </dgm:t>
    </dgm:pt>
    <dgm:pt modelId="{CD6F88F4-ACD9-46A3-86F3-1649FF8F5DD1}">
      <dgm:prSet/>
      <dgm:spPr/>
      <dgm:t>
        <a:bodyPr/>
        <a:lstStyle/>
        <a:p>
          <a:r>
            <a:rPr lang="cs-CZ" noProof="0" dirty="0"/>
            <a:t> </a:t>
          </a:r>
          <a:r>
            <a:rPr lang="en-GB" noProof="0" dirty="0"/>
            <a:t>Defence of FT</a:t>
          </a:r>
        </a:p>
      </dgm:t>
    </dgm:pt>
    <dgm:pt modelId="{44FBAA23-EE46-4720-8DFE-5225CCE74CE1}" type="parTrans" cxnId="{E195A927-635D-4130-86DE-B56148EB0F34}">
      <dgm:prSet/>
      <dgm:spPr/>
      <dgm:t>
        <a:bodyPr/>
        <a:lstStyle/>
        <a:p>
          <a:endParaRPr lang="en-GB" noProof="0" dirty="0"/>
        </a:p>
      </dgm:t>
    </dgm:pt>
    <dgm:pt modelId="{BD3FAC5F-9D07-462A-95E7-650B7D13951B}" type="sibTrans" cxnId="{E195A927-635D-4130-86DE-B56148EB0F34}">
      <dgm:prSet/>
      <dgm:spPr/>
      <dgm:t>
        <a:bodyPr/>
        <a:lstStyle/>
        <a:p>
          <a:endParaRPr lang="en-GB" noProof="0" dirty="0"/>
        </a:p>
      </dgm:t>
    </dgm:pt>
    <dgm:pt modelId="{C6C84581-790F-4241-B5FA-98E4D6EE1B16}">
      <dgm:prSet phldrT="[Text]" custT="1"/>
      <dgm:spPr>
        <a:solidFill>
          <a:srgbClr val="46A093">
            <a:alpha val="90000"/>
          </a:srgbClr>
        </a:solidFill>
      </dgm:spPr>
      <dgm:t>
        <a:bodyPr/>
        <a:lstStyle/>
        <a:p>
          <a:r>
            <a:rPr lang="en-GB" sz="1200" noProof="0" dirty="0"/>
            <a:t>Find supervisor</a:t>
          </a:r>
        </a:p>
      </dgm:t>
    </dgm:pt>
    <dgm:pt modelId="{3A501F40-7355-4307-8B5F-291088098EA5}" type="parTrans" cxnId="{AA10C4F6-16BE-46E6-B5FE-25AF2EC532A5}">
      <dgm:prSet/>
      <dgm:spPr/>
      <dgm:t>
        <a:bodyPr/>
        <a:lstStyle/>
        <a:p>
          <a:endParaRPr lang="cs-CZ"/>
        </a:p>
      </dgm:t>
    </dgm:pt>
    <dgm:pt modelId="{939BC252-D0D7-4C10-8075-9E63A639B616}" type="sibTrans" cxnId="{AA10C4F6-16BE-46E6-B5FE-25AF2EC532A5}">
      <dgm:prSet/>
      <dgm:spPr/>
      <dgm:t>
        <a:bodyPr/>
        <a:lstStyle/>
        <a:p>
          <a:endParaRPr lang="cs-CZ"/>
        </a:p>
      </dgm:t>
    </dgm:pt>
    <dgm:pt modelId="{AABFBD6B-42E1-482C-9096-52BE141C0899}">
      <dgm:prSet phldrT="[Text]" custT="1"/>
      <dgm:spPr/>
      <dgm:t>
        <a:bodyPr/>
        <a:lstStyle/>
        <a:p>
          <a:r>
            <a:rPr lang="en-GB" sz="1200" noProof="0" dirty="0"/>
            <a:t>Further discussion might be required </a:t>
          </a:r>
        </a:p>
      </dgm:t>
    </dgm:pt>
    <dgm:pt modelId="{137E712F-4D44-48A8-8CB6-74E19E75DEF7}" type="parTrans" cxnId="{2F3D6D2C-F538-4EDF-9178-31F62F761C02}">
      <dgm:prSet/>
      <dgm:spPr/>
      <dgm:t>
        <a:bodyPr/>
        <a:lstStyle/>
        <a:p>
          <a:endParaRPr lang="cs-CZ"/>
        </a:p>
      </dgm:t>
    </dgm:pt>
    <dgm:pt modelId="{5DB25138-8C36-4F75-A287-9D79821D95B5}" type="sibTrans" cxnId="{2F3D6D2C-F538-4EDF-9178-31F62F761C02}">
      <dgm:prSet/>
      <dgm:spPr/>
      <dgm:t>
        <a:bodyPr/>
        <a:lstStyle/>
        <a:p>
          <a:endParaRPr lang="cs-CZ"/>
        </a:p>
      </dgm:t>
    </dgm:pt>
    <dgm:pt modelId="{D45EC0CD-608E-495B-8CA8-017A25FE171F}" type="pres">
      <dgm:prSet presAssocID="{F1075E40-3FDA-4007-852A-91167B8E5A9F}" presName="Name0" presStyleCnt="0">
        <dgm:presLayoutVars>
          <dgm:dir/>
          <dgm:animLvl val="lvl"/>
          <dgm:resizeHandles val="exact"/>
        </dgm:presLayoutVars>
      </dgm:prSet>
      <dgm:spPr/>
    </dgm:pt>
    <dgm:pt modelId="{1B3306D1-7FA2-4720-BC40-1E7103DC2597}" type="pres">
      <dgm:prSet presAssocID="{F1075E40-3FDA-4007-852A-91167B8E5A9F}" presName="tSp" presStyleCnt="0"/>
      <dgm:spPr/>
    </dgm:pt>
    <dgm:pt modelId="{56570B9B-5A74-487B-82C4-5DC0792D2AEE}" type="pres">
      <dgm:prSet presAssocID="{F1075E40-3FDA-4007-852A-91167B8E5A9F}" presName="bSp" presStyleCnt="0"/>
      <dgm:spPr/>
    </dgm:pt>
    <dgm:pt modelId="{1F232F12-D5CF-49C3-8B9E-7F48D911F9C1}" type="pres">
      <dgm:prSet presAssocID="{F1075E40-3FDA-4007-852A-91167B8E5A9F}" presName="process" presStyleCnt="0"/>
      <dgm:spPr/>
    </dgm:pt>
    <dgm:pt modelId="{0DF6BD14-18CF-483D-AA5D-FA18862E8FAB}" type="pres">
      <dgm:prSet presAssocID="{B05BE367-5981-4F8D-8AE0-757AA1239782}" presName="composite1" presStyleCnt="0"/>
      <dgm:spPr/>
    </dgm:pt>
    <dgm:pt modelId="{A16544C5-FA0C-40BB-994E-E104DF97DD60}" type="pres">
      <dgm:prSet presAssocID="{B05BE367-5981-4F8D-8AE0-757AA1239782}" presName="dummyNode1" presStyleLbl="node1" presStyleIdx="0" presStyleCnt="7"/>
      <dgm:spPr/>
    </dgm:pt>
    <dgm:pt modelId="{A228DFD7-0DD3-403D-8DD9-0F1A83F2CD0E}" type="pres">
      <dgm:prSet presAssocID="{B05BE367-5981-4F8D-8AE0-757AA1239782}" presName="childNode1" presStyleLbl="bgAcc1" presStyleIdx="0" presStyleCnt="7" custScaleX="146743" custScaleY="188661" custLinFactNeighborX="4849" custLinFactNeighborY="-35754">
        <dgm:presLayoutVars>
          <dgm:bulletEnabled val="1"/>
        </dgm:presLayoutVars>
      </dgm:prSet>
      <dgm:spPr/>
    </dgm:pt>
    <dgm:pt modelId="{E2D7B144-18FD-49CC-B2E3-D4390DF8436F}" type="pres">
      <dgm:prSet presAssocID="{B05BE367-5981-4F8D-8AE0-757AA1239782}" presName="childNode1tx" presStyleLbl="bgAcc1" presStyleIdx="0" presStyleCnt="7">
        <dgm:presLayoutVars>
          <dgm:bulletEnabled val="1"/>
        </dgm:presLayoutVars>
      </dgm:prSet>
      <dgm:spPr/>
    </dgm:pt>
    <dgm:pt modelId="{9551CB20-4677-4840-B0CC-A883D92C3ECA}" type="pres">
      <dgm:prSet presAssocID="{B05BE367-5981-4F8D-8AE0-757AA1239782}" presName="parentNode1" presStyleLbl="node1" presStyleIdx="0" presStyleCnt="7" custScaleX="175418" custScaleY="122446" custLinFactNeighborX="7683" custLinFactNeighborY="81742">
        <dgm:presLayoutVars>
          <dgm:chMax val="1"/>
          <dgm:bulletEnabled val="1"/>
        </dgm:presLayoutVars>
      </dgm:prSet>
      <dgm:spPr/>
    </dgm:pt>
    <dgm:pt modelId="{8613595B-3F59-491E-A556-93623149D93D}" type="pres">
      <dgm:prSet presAssocID="{B05BE367-5981-4F8D-8AE0-757AA1239782}" presName="connSite1" presStyleCnt="0"/>
      <dgm:spPr/>
    </dgm:pt>
    <dgm:pt modelId="{6C5A4D12-E35B-4AA5-B7BD-AE8033084AFF}" type="pres">
      <dgm:prSet presAssocID="{677EAD1E-3760-4443-98F5-CFAFD275F743}" presName="Name9" presStyleLbl="sibTrans2D1" presStyleIdx="0" presStyleCnt="6" custAng="422314" custLinFactNeighborX="940" custLinFactNeighborY="12213"/>
      <dgm:spPr/>
    </dgm:pt>
    <dgm:pt modelId="{3E13955F-8327-48E2-A5C8-C65DD0DA9447}" type="pres">
      <dgm:prSet presAssocID="{CF68490D-FB19-4FE2-AE8D-78915B8A4999}" presName="composite2" presStyleCnt="0"/>
      <dgm:spPr/>
    </dgm:pt>
    <dgm:pt modelId="{FB616C15-D0E1-41CF-81CA-6AB88CAE59F2}" type="pres">
      <dgm:prSet presAssocID="{CF68490D-FB19-4FE2-AE8D-78915B8A4999}" presName="dummyNode2" presStyleLbl="node1" presStyleIdx="0" presStyleCnt="7"/>
      <dgm:spPr/>
    </dgm:pt>
    <dgm:pt modelId="{604AC724-3F26-4D1F-9A9B-7FDD4307CD0B}" type="pres">
      <dgm:prSet presAssocID="{CF68490D-FB19-4FE2-AE8D-78915B8A4999}" presName="childNode2" presStyleLbl="bgAcc1" presStyleIdx="1" presStyleCnt="7" custScaleX="164101" custScaleY="215170" custLinFactNeighborX="-8597" custLinFactNeighborY="13905">
        <dgm:presLayoutVars>
          <dgm:bulletEnabled val="1"/>
        </dgm:presLayoutVars>
      </dgm:prSet>
      <dgm:spPr/>
    </dgm:pt>
    <dgm:pt modelId="{9D6CCE1D-46D5-4C2C-8562-0AC21D5D407B}" type="pres">
      <dgm:prSet presAssocID="{CF68490D-FB19-4FE2-AE8D-78915B8A4999}" presName="childNode2tx" presStyleLbl="bgAcc1" presStyleIdx="1" presStyleCnt="7">
        <dgm:presLayoutVars>
          <dgm:bulletEnabled val="1"/>
        </dgm:presLayoutVars>
      </dgm:prSet>
      <dgm:spPr/>
    </dgm:pt>
    <dgm:pt modelId="{447B4B41-31D3-4889-9B39-0DEAEE42F715}" type="pres">
      <dgm:prSet presAssocID="{CF68490D-FB19-4FE2-AE8D-78915B8A4999}" presName="parentNode2" presStyleLbl="node1" presStyleIdx="1" presStyleCnt="7" custScaleX="190401" custLinFactNeighborX="-17480" custLinFactNeighborY="-70621">
        <dgm:presLayoutVars>
          <dgm:chMax val="0"/>
          <dgm:bulletEnabled val="1"/>
        </dgm:presLayoutVars>
      </dgm:prSet>
      <dgm:spPr>
        <a:xfrm>
          <a:off x="1996727" y="2084255"/>
          <a:ext cx="1175369" cy="467405"/>
        </a:xfrm>
        <a:prstGeom prst="roundRect">
          <a:avLst>
            <a:gd name="adj" fmla="val 10000"/>
          </a:avLst>
        </a:prstGeom>
      </dgm:spPr>
    </dgm:pt>
    <dgm:pt modelId="{3DB82790-1226-4DCF-A2F3-2C7E789CE19A}" type="pres">
      <dgm:prSet presAssocID="{CF68490D-FB19-4FE2-AE8D-78915B8A4999}" presName="connSite2" presStyleCnt="0"/>
      <dgm:spPr/>
    </dgm:pt>
    <dgm:pt modelId="{B65BC297-84D7-4C54-B056-DC8FDF606719}" type="pres">
      <dgm:prSet presAssocID="{B8139F71-ED38-46E3-88E1-FB746CD59E50}" presName="Name18" presStyleLbl="sibTrans2D1" presStyleIdx="1" presStyleCnt="6" custLinFactNeighborX="-87" custLinFactNeighborY="-5566"/>
      <dgm:spPr/>
    </dgm:pt>
    <dgm:pt modelId="{1E559530-25A9-441F-82C2-2E96A63A35EA}" type="pres">
      <dgm:prSet presAssocID="{496B8511-4B5E-4982-A85A-ACB91498512E}" presName="composite1" presStyleCnt="0"/>
      <dgm:spPr/>
    </dgm:pt>
    <dgm:pt modelId="{8BD7E0AB-D532-43C2-8652-7CE411D652D0}" type="pres">
      <dgm:prSet presAssocID="{496B8511-4B5E-4982-A85A-ACB91498512E}" presName="dummyNode1" presStyleLbl="node1" presStyleIdx="1" presStyleCnt="7"/>
      <dgm:spPr/>
    </dgm:pt>
    <dgm:pt modelId="{76DCE4EA-9F8C-4F73-8532-1A4F0B0AF291}" type="pres">
      <dgm:prSet presAssocID="{496B8511-4B5E-4982-A85A-ACB91498512E}" presName="childNode1" presStyleLbl="bgAcc1" presStyleIdx="2" presStyleCnt="7" custScaleX="147429" custScaleY="175673" custLinFactNeighborX="-528" custLinFactNeighborY="-29083">
        <dgm:presLayoutVars>
          <dgm:bulletEnabled val="1"/>
        </dgm:presLayoutVars>
      </dgm:prSet>
      <dgm:spPr/>
    </dgm:pt>
    <dgm:pt modelId="{C3C7ECEF-410A-42AA-8741-C5DC02FE37E7}" type="pres">
      <dgm:prSet presAssocID="{496B8511-4B5E-4982-A85A-ACB91498512E}" presName="childNode1tx" presStyleLbl="bgAcc1" presStyleIdx="2" presStyleCnt="7">
        <dgm:presLayoutVars>
          <dgm:bulletEnabled val="1"/>
        </dgm:presLayoutVars>
      </dgm:prSet>
      <dgm:spPr/>
    </dgm:pt>
    <dgm:pt modelId="{0396640A-996B-428C-B1CF-0821EF251920}" type="pres">
      <dgm:prSet presAssocID="{496B8511-4B5E-4982-A85A-ACB91498512E}" presName="parentNode1" presStyleLbl="node1" presStyleIdx="2" presStyleCnt="7" custScaleX="150487" custLinFactNeighborX="-6054" custLinFactNeighborY="50035">
        <dgm:presLayoutVars>
          <dgm:chMax val="1"/>
          <dgm:bulletEnabled val="1"/>
        </dgm:presLayoutVars>
      </dgm:prSet>
      <dgm:spPr>
        <a:xfrm>
          <a:off x="3692497" y="3174868"/>
          <a:ext cx="1175369" cy="467405"/>
        </a:xfrm>
        <a:prstGeom prst="roundRect">
          <a:avLst>
            <a:gd name="adj" fmla="val 10000"/>
          </a:avLst>
        </a:prstGeom>
      </dgm:spPr>
    </dgm:pt>
    <dgm:pt modelId="{A9A5FB94-E3CC-4FC7-A20E-C63F00B66D25}" type="pres">
      <dgm:prSet presAssocID="{496B8511-4B5E-4982-A85A-ACB91498512E}" presName="connSite1" presStyleCnt="0"/>
      <dgm:spPr/>
    </dgm:pt>
    <dgm:pt modelId="{140FF8DC-505A-447F-A78B-3F9A358FEE60}" type="pres">
      <dgm:prSet presAssocID="{161243EB-9616-4CCF-A7E4-A75F1CE1F891}" presName="Name9" presStyleLbl="sibTrans2D1" presStyleIdx="2" presStyleCnt="6" custAng="562734" custLinFactNeighborX="1797" custLinFactNeighborY="6850"/>
      <dgm:spPr/>
    </dgm:pt>
    <dgm:pt modelId="{F189A12F-22AE-41D5-B6CB-BDC2EAE0B7A6}" type="pres">
      <dgm:prSet presAssocID="{CFB7DE57-3592-46CA-A206-C75E8F7F78CD}" presName="composite2" presStyleCnt="0"/>
      <dgm:spPr/>
    </dgm:pt>
    <dgm:pt modelId="{9CCB4813-4B9F-4611-831A-6463B8552863}" type="pres">
      <dgm:prSet presAssocID="{CFB7DE57-3592-46CA-A206-C75E8F7F78CD}" presName="dummyNode2" presStyleLbl="node1" presStyleIdx="2" presStyleCnt="7"/>
      <dgm:spPr/>
    </dgm:pt>
    <dgm:pt modelId="{99C3FA7A-861B-498B-B577-2380A5CDC23A}" type="pres">
      <dgm:prSet presAssocID="{CFB7DE57-3592-46CA-A206-C75E8F7F78CD}" presName="childNode2" presStyleLbl="bgAcc1" presStyleIdx="3" presStyleCnt="7" custScaleX="153535" custScaleY="182382" custLinFactNeighborX="-1067" custLinFactNeighborY="15831">
        <dgm:presLayoutVars>
          <dgm:bulletEnabled val="1"/>
        </dgm:presLayoutVars>
      </dgm:prSet>
      <dgm:spPr/>
    </dgm:pt>
    <dgm:pt modelId="{085E4E30-DFFA-431A-BEC2-5CDD45140512}" type="pres">
      <dgm:prSet presAssocID="{CFB7DE57-3592-46CA-A206-C75E8F7F78CD}" presName="childNode2tx" presStyleLbl="bgAcc1" presStyleIdx="3" presStyleCnt="7">
        <dgm:presLayoutVars>
          <dgm:bulletEnabled val="1"/>
        </dgm:presLayoutVars>
      </dgm:prSet>
      <dgm:spPr/>
    </dgm:pt>
    <dgm:pt modelId="{73549148-3D4B-413D-A1F1-B9DA643C4D7A}" type="pres">
      <dgm:prSet presAssocID="{CFB7DE57-3592-46CA-A206-C75E8F7F78CD}" presName="parentNode2" presStyleLbl="node1" presStyleIdx="3" presStyleCnt="7" custScaleX="95599" custLinFactNeighborX="1293" custLinFactNeighborY="-42273">
        <dgm:presLayoutVars>
          <dgm:chMax val="0"/>
          <dgm:bulletEnabled val="1"/>
        </dgm:presLayoutVars>
      </dgm:prSet>
      <dgm:spPr>
        <a:xfrm>
          <a:off x="5388266" y="2084255"/>
          <a:ext cx="1175369" cy="467405"/>
        </a:xfrm>
        <a:prstGeom prst="roundRect">
          <a:avLst>
            <a:gd name="adj" fmla="val 10000"/>
          </a:avLst>
        </a:prstGeom>
      </dgm:spPr>
    </dgm:pt>
    <dgm:pt modelId="{4EC4A7BF-768A-4BC4-813D-A273AAF56A3B}" type="pres">
      <dgm:prSet presAssocID="{CFB7DE57-3592-46CA-A206-C75E8F7F78CD}" presName="connSite2" presStyleCnt="0"/>
      <dgm:spPr/>
    </dgm:pt>
    <dgm:pt modelId="{0055F67E-D8D7-4B1F-9A42-CA3EC1E0C165}" type="pres">
      <dgm:prSet presAssocID="{018173FC-BC50-43CF-B07F-B81DFC0E74EE}" presName="Name18" presStyleLbl="sibTrans2D1" presStyleIdx="3" presStyleCnt="6" custLinFactNeighborY="-2662"/>
      <dgm:spPr/>
    </dgm:pt>
    <dgm:pt modelId="{C9D7ABF8-9944-49D4-A735-697EE207C52B}" type="pres">
      <dgm:prSet presAssocID="{ACDE076F-7D2E-41CD-9666-4527565A7592}" presName="composite1" presStyleCnt="0"/>
      <dgm:spPr/>
    </dgm:pt>
    <dgm:pt modelId="{E2B3E6BF-A1D7-4AAD-BC01-843F570EED93}" type="pres">
      <dgm:prSet presAssocID="{ACDE076F-7D2E-41CD-9666-4527565A7592}" presName="dummyNode1" presStyleLbl="node1" presStyleIdx="3" presStyleCnt="7"/>
      <dgm:spPr/>
    </dgm:pt>
    <dgm:pt modelId="{CDE1A4B1-EAFC-431F-9BCD-B47D216794D4}" type="pres">
      <dgm:prSet presAssocID="{ACDE076F-7D2E-41CD-9666-4527565A7592}" presName="childNode1" presStyleLbl="bgAcc1" presStyleIdx="4" presStyleCnt="7" custScaleX="131796" custScaleY="158018" custLinFactNeighborX="542" custLinFactNeighborY="-7228">
        <dgm:presLayoutVars>
          <dgm:bulletEnabled val="1"/>
        </dgm:presLayoutVars>
      </dgm:prSet>
      <dgm:spPr/>
    </dgm:pt>
    <dgm:pt modelId="{04F85757-6EC5-418F-BA6D-1303B48B9B46}" type="pres">
      <dgm:prSet presAssocID="{ACDE076F-7D2E-41CD-9666-4527565A7592}" presName="childNode1tx" presStyleLbl="bgAcc1" presStyleIdx="4" presStyleCnt="7">
        <dgm:presLayoutVars>
          <dgm:bulletEnabled val="1"/>
        </dgm:presLayoutVars>
      </dgm:prSet>
      <dgm:spPr/>
    </dgm:pt>
    <dgm:pt modelId="{F13AE742-4BA4-450C-AD21-4C5B70E3150C}" type="pres">
      <dgm:prSet presAssocID="{ACDE076F-7D2E-41CD-9666-4527565A7592}" presName="parentNode1" presStyleLbl="node1" presStyleIdx="4" presStyleCnt="7" custScaleX="139115" custLinFactNeighborX="-1293" custLinFactNeighborY="42273">
        <dgm:presLayoutVars>
          <dgm:chMax val="1"/>
          <dgm:bulletEnabled val="1"/>
        </dgm:presLayoutVars>
      </dgm:prSet>
      <dgm:spPr>
        <a:xfrm>
          <a:off x="7084036" y="3174868"/>
          <a:ext cx="1175369" cy="467405"/>
        </a:xfrm>
        <a:prstGeom prst="roundRect">
          <a:avLst>
            <a:gd name="adj" fmla="val 10000"/>
          </a:avLst>
        </a:prstGeom>
      </dgm:spPr>
    </dgm:pt>
    <dgm:pt modelId="{0429410D-365B-4896-B104-EA92C06E9EFB}" type="pres">
      <dgm:prSet presAssocID="{ACDE076F-7D2E-41CD-9666-4527565A7592}" presName="connSite1" presStyleCnt="0"/>
      <dgm:spPr/>
    </dgm:pt>
    <dgm:pt modelId="{A29807B0-6EE7-40E6-A1D0-36298D44FEDC}" type="pres">
      <dgm:prSet presAssocID="{2F654D0C-2A18-4C37-9C95-CD0676BFCC61}" presName="Name9" presStyleLbl="sibTrans2D1" presStyleIdx="4" presStyleCnt="6"/>
      <dgm:spPr/>
    </dgm:pt>
    <dgm:pt modelId="{4E0F6069-8120-4880-9D51-13157C561488}" type="pres">
      <dgm:prSet presAssocID="{BAC0AED5-8574-4B68-A823-BD464589656E}" presName="composite2" presStyleCnt="0"/>
      <dgm:spPr/>
    </dgm:pt>
    <dgm:pt modelId="{0DC7CC1D-D3AC-43F7-9606-8912AC6D2E9A}" type="pres">
      <dgm:prSet presAssocID="{BAC0AED5-8574-4B68-A823-BD464589656E}" presName="dummyNode2" presStyleLbl="node1" presStyleIdx="4" presStyleCnt="7"/>
      <dgm:spPr/>
    </dgm:pt>
    <dgm:pt modelId="{98173A87-340E-4349-B9FA-28B031FE2ABB}" type="pres">
      <dgm:prSet presAssocID="{BAC0AED5-8574-4B68-A823-BD464589656E}" presName="childNode2" presStyleLbl="bgAcc1" presStyleIdx="5" presStyleCnt="7" custScaleX="129933" custScaleY="133291" custLinFactNeighborX="10" custLinFactNeighborY="17629">
        <dgm:presLayoutVars>
          <dgm:bulletEnabled val="1"/>
        </dgm:presLayoutVars>
      </dgm:prSet>
      <dgm:spPr/>
    </dgm:pt>
    <dgm:pt modelId="{00573F35-CFC1-4F8F-B32C-BF99B6208384}" type="pres">
      <dgm:prSet presAssocID="{BAC0AED5-8574-4B68-A823-BD464589656E}" presName="childNode2tx" presStyleLbl="bgAcc1" presStyleIdx="5" presStyleCnt="7">
        <dgm:presLayoutVars>
          <dgm:bulletEnabled val="1"/>
        </dgm:presLayoutVars>
      </dgm:prSet>
      <dgm:spPr/>
    </dgm:pt>
    <dgm:pt modelId="{150D1AA5-4C00-4BE6-8386-8F7F66FC6E7C}" type="pres">
      <dgm:prSet presAssocID="{BAC0AED5-8574-4B68-A823-BD464589656E}" presName="parentNode2" presStyleLbl="node1" presStyleIdx="5" presStyleCnt="7" custScaleX="189659" custLinFactNeighborY="-28448">
        <dgm:presLayoutVars>
          <dgm:chMax val="0"/>
          <dgm:bulletEnabled val="1"/>
        </dgm:presLayoutVars>
      </dgm:prSet>
      <dgm:spPr>
        <a:xfrm>
          <a:off x="8779805" y="2084255"/>
          <a:ext cx="1175369" cy="467405"/>
        </a:xfrm>
        <a:prstGeom prst="roundRect">
          <a:avLst>
            <a:gd name="adj" fmla="val 10000"/>
          </a:avLst>
        </a:prstGeom>
      </dgm:spPr>
    </dgm:pt>
    <dgm:pt modelId="{E32BFA31-D9D4-46BF-9E91-C217D2052B98}" type="pres">
      <dgm:prSet presAssocID="{BAC0AED5-8574-4B68-A823-BD464589656E}" presName="connSite2" presStyleCnt="0"/>
      <dgm:spPr/>
    </dgm:pt>
    <dgm:pt modelId="{1C6F6FFD-79F7-4161-AC86-8CD3689824E3}" type="pres">
      <dgm:prSet presAssocID="{7FD4C003-3A2D-4382-B388-D67BD03F1946}" presName="Name18" presStyleLbl="sibTrans2D1" presStyleIdx="5" presStyleCnt="6" custAng="0"/>
      <dgm:spPr/>
    </dgm:pt>
    <dgm:pt modelId="{5EDD9286-E04D-48D9-9EC3-CFFF1CECB5DA}" type="pres">
      <dgm:prSet presAssocID="{36484929-6296-4E34-BE71-3167047453C0}" presName="composite1" presStyleCnt="0"/>
      <dgm:spPr/>
    </dgm:pt>
    <dgm:pt modelId="{8CAEC107-B4B9-4226-90A9-6F09280C77E3}" type="pres">
      <dgm:prSet presAssocID="{36484929-6296-4E34-BE71-3167047453C0}" presName="dummyNode1" presStyleLbl="node1" presStyleIdx="5" presStyleCnt="7"/>
      <dgm:spPr/>
    </dgm:pt>
    <dgm:pt modelId="{B21BAFB2-AF90-4139-9677-728517C40BBA}" type="pres">
      <dgm:prSet presAssocID="{36484929-6296-4E34-BE71-3167047453C0}" presName="childNode1" presStyleLbl="bgAcc1" presStyleIdx="6" presStyleCnt="7" custScaleX="113242" custScaleY="137124" custLinFactNeighborX="3008" custLinFactNeighborY="-24588">
        <dgm:presLayoutVars>
          <dgm:bulletEnabled val="1"/>
        </dgm:presLayoutVars>
      </dgm:prSet>
      <dgm:spPr/>
    </dgm:pt>
    <dgm:pt modelId="{2CBFBB48-55FD-428A-BA4B-8589BCD49CD8}" type="pres">
      <dgm:prSet presAssocID="{36484929-6296-4E34-BE71-3167047453C0}" presName="childNode1tx" presStyleLbl="bgAcc1" presStyleIdx="6" presStyleCnt="7">
        <dgm:presLayoutVars>
          <dgm:bulletEnabled val="1"/>
        </dgm:presLayoutVars>
      </dgm:prSet>
      <dgm:spPr/>
    </dgm:pt>
    <dgm:pt modelId="{C3B57DC7-1D84-4DCE-8DC1-A472EB727DB2}" type="pres">
      <dgm:prSet presAssocID="{36484929-6296-4E34-BE71-3167047453C0}" presName="parentNode1" presStyleLbl="node1" presStyleIdx="6" presStyleCnt="7" custScaleX="142989" custLinFactNeighborX="-1128" custLinFactNeighborY="-34038">
        <dgm:presLayoutVars>
          <dgm:chMax val="1"/>
          <dgm:bulletEnabled val="1"/>
        </dgm:presLayoutVars>
      </dgm:prSet>
      <dgm:spPr>
        <a:xfrm>
          <a:off x="10475574" y="3174868"/>
          <a:ext cx="1175369" cy="467405"/>
        </a:xfrm>
        <a:prstGeom prst="roundRect">
          <a:avLst>
            <a:gd name="adj" fmla="val 10000"/>
          </a:avLst>
        </a:prstGeom>
      </dgm:spPr>
    </dgm:pt>
    <dgm:pt modelId="{7650CEAD-CA3B-4009-AF95-3E9E3D2EEB47}" type="pres">
      <dgm:prSet presAssocID="{36484929-6296-4E34-BE71-3167047453C0}" presName="connSite1" presStyleCnt="0"/>
      <dgm:spPr/>
    </dgm:pt>
  </dgm:ptLst>
  <dgm:cxnLst>
    <dgm:cxn modelId="{2CF98E07-7B36-451F-A964-B318E8EF52CD}" type="presOf" srcId="{2F654D0C-2A18-4C37-9C95-CD0676BFCC61}" destId="{A29807B0-6EE7-40E6-A1D0-36298D44FEDC}" srcOrd="0" destOrd="0" presId="urn:microsoft.com/office/officeart/2005/8/layout/hProcess4"/>
    <dgm:cxn modelId="{BE021409-8015-4FD3-89E1-1001ED524312}" type="presOf" srcId="{BAC0AED5-8574-4B68-A823-BD464589656E}" destId="{150D1AA5-4C00-4BE6-8386-8F7F66FC6E7C}" srcOrd="0" destOrd="0" presId="urn:microsoft.com/office/officeart/2005/8/layout/hProcess4"/>
    <dgm:cxn modelId="{652E670C-146F-4883-A78D-DB7D2A7F6936}" srcId="{F1075E40-3FDA-4007-852A-91167B8E5A9F}" destId="{496B8511-4B5E-4982-A85A-ACB91498512E}" srcOrd="2" destOrd="0" parTransId="{7F322AD4-59B2-49C4-A3FB-AC1CD1598D76}" sibTransId="{161243EB-9616-4CCF-A7E4-A75F1CE1F891}"/>
    <dgm:cxn modelId="{322FBE0E-5018-4D03-BAF1-3C0B240F82ED}" type="presOf" srcId="{552899A6-939C-4C76-818C-6C23E8E7A6C3}" destId="{9D6CCE1D-46D5-4C2C-8562-0AC21D5D407B}" srcOrd="1" destOrd="2" presId="urn:microsoft.com/office/officeart/2005/8/layout/hProcess4"/>
    <dgm:cxn modelId="{68885B12-8DE5-47B5-B6FC-7A26B7B44A52}" srcId="{B05BE367-5981-4F8D-8AE0-757AA1239782}" destId="{D3929294-84A0-4FE2-B221-F85473765E98}" srcOrd="0" destOrd="0" parTransId="{A56C3256-91D4-46FD-9189-20E62582F840}" sibTransId="{C97470A9-60EF-431F-84B2-45DA62445C80}"/>
    <dgm:cxn modelId="{5D873E14-6CC3-4B81-A8DA-3323C5142BA7}" srcId="{496B8511-4B5E-4982-A85A-ACB91498512E}" destId="{100AB79A-98DA-4CC1-AD59-34F03CCD71C8}" srcOrd="1" destOrd="0" parTransId="{B8143E00-8794-4758-B8D4-06C520A76F71}" sibTransId="{059DA10A-FF5D-46D5-B0FF-5245A6E83DEF}"/>
    <dgm:cxn modelId="{E813B816-0251-4FA4-9767-01BDD740C110}" type="presOf" srcId="{AABFBD6B-42E1-482C-9096-52BE141C0899}" destId="{604AC724-3F26-4D1F-9A9B-7FDD4307CD0B}" srcOrd="0" destOrd="1" presId="urn:microsoft.com/office/officeart/2005/8/layout/hProcess4"/>
    <dgm:cxn modelId="{D1D3F016-591E-43B3-BC4F-AE18A9135D06}" type="presOf" srcId="{936E4E79-F0FC-48A7-B54E-CA358309DB82}" destId="{CDE1A4B1-EAFC-431F-9BCD-B47D216794D4}" srcOrd="0" destOrd="1" presId="urn:microsoft.com/office/officeart/2005/8/layout/hProcess4"/>
    <dgm:cxn modelId="{2F84B61A-8DFA-4B5C-8ABC-F527F7D04089}" type="presOf" srcId="{C6C84581-790F-4241-B5FA-98E4D6EE1B16}" destId="{A228DFD7-0DD3-403D-8DD9-0F1A83F2CD0E}" srcOrd="0" destOrd="1" presId="urn:microsoft.com/office/officeart/2005/8/layout/hProcess4"/>
    <dgm:cxn modelId="{FA18AA1F-DF2A-4D5B-9765-3BA45903F2E7}" type="presOf" srcId="{FDD63FF0-FADB-42B9-B14A-FBE62F1AE473}" destId="{04F85757-6EC5-418F-BA6D-1303B48B9B46}" srcOrd="1" destOrd="0" presId="urn:microsoft.com/office/officeart/2005/8/layout/hProcess4"/>
    <dgm:cxn modelId="{94C9AA21-3611-4517-BB7D-894257FAD92E}" srcId="{ACDE076F-7D2E-41CD-9666-4527565A7592}" destId="{FDD63FF0-FADB-42B9-B14A-FBE62F1AE473}" srcOrd="0" destOrd="0" parTransId="{FABD578F-24FD-49AF-A0FB-DD3420E6AD09}" sibTransId="{B19798AF-69DF-42C9-8746-084477D19AF0}"/>
    <dgm:cxn modelId="{168ABB22-4F0F-45CD-B582-4D1A33076270}" srcId="{496B8511-4B5E-4982-A85A-ACB91498512E}" destId="{A1B96F42-C453-46C2-949C-07FC6F39FE07}" srcOrd="0" destOrd="0" parTransId="{A0D55313-8D10-4688-9296-8439B600AEC9}" sibTransId="{E7DB4ED1-15FF-4DCA-912F-9510F78CC3A1}"/>
    <dgm:cxn modelId="{992A0523-2415-490D-B6A9-F6D373585D7E}" type="presOf" srcId="{161243EB-9616-4CCF-A7E4-A75F1CE1F891}" destId="{140FF8DC-505A-447F-A78B-3F9A358FEE60}" srcOrd="0" destOrd="0" presId="urn:microsoft.com/office/officeart/2005/8/layout/hProcess4"/>
    <dgm:cxn modelId="{1885E323-DCDA-4296-876E-54DBBB0A1803}" srcId="{F1075E40-3FDA-4007-852A-91167B8E5A9F}" destId="{36484929-6296-4E34-BE71-3167047453C0}" srcOrd="6" destOrd="0" parTransId="{1736F174-4B25-4F5B-B44E-CCF139D101C5}" sibTransId="{9C130496-2645-4811-B727-1E02D4A73D34}"/>
    <dgm:cxn modelId="{5AE15027-E8D0-4758-B968-77FDFC38B007}" type="presOf" srcId="{231A0720-B019-4E5D-BD9B-68BAA15A0E90}" destId="{76DCE4EA-9F8C-4F73-8532-1A4F0B0AF291}" srcOrd="0" destOrd="2" presId="urn:microsoft.com/office/officeart/2005/8/layout/hProcess4"/>
    <dgm:cxn modelId="{E195A927-635D-4130-86DE-B56148EB0F34}" srcId="{36484929-6296-4E34-BE71-3167047453C0}" destId="{CD6F88F4-ACD9-46A3-86F3-1649FF8F5DD1}" srcOrd="1" destOrd="0" parTransId="{44FBAA23-EE46-4720-8DFE-5225CCE74CE1}" sibTransId="{BD3FAC5F-9D07-462A-95E7-650B7D13951B}"/>
    <dgm:cxn modelId="{690A2729-7DEA-4CBF-876C-9842ABA4E2CB}" type="presOf" srcId="{8F4197EF-131C-4C8F-865C-431DF8D4FD20}" destId="{9D6CCE1D-46D5-4C2C-8562-0AC21D5D407B}" srcOrd="1" destOrd="0" presId="urn:microsoft.com/office/officeart/2005/8/layout/hProcess4"/>
    <dgm:cxn modelId="{2F3D6D2C-F538-4EDF-9178-31F62F761C02}" srcId="{CF68490D-FB19-4FE2-AE8D-78915B8A4999}" destId="{AABFBD6B-42E1-482C-9096-52BE141C0899}" srcOrd="1" destOrd="0" parTransId="{137E712F-4D44-48A8-8CB6-74E19E75DEF7}" sibTransId="{5DB25138-8C36-4F75-A287-9D79821D95B5}"/>
    <dgm:cxn modelId="{B0562C2E-E707-4323-BD96-20BB09FFE4A3}" type="presOf" srcId="{FDD63FF0-FADB-42B9-B14A-FBE62F1AE473}" destId="{CDE1A4B1-EAFC-431F-9BCD-B47D216794D4}" srcOrd="0" destOrd="0" presId="urn:microsoft.com/office/officeart/2005/8/layout/hProcess4"/>
    <dgm:cxn modelId="{D3F3CE31-20AC-4F69-A714-FB220C521402}" type="presOf" srcId="{018173FC-BC50-43CF-B07F-B81DFC0E74EE}" destId="{0055F67E-D8D7-4B1F-9A42-CA3EC1E0C165}" srcOrd="0" destOrd="0" presId="urn:microsoft.com/office/officeart/2005/8/layout/hProcess4"/>
    <dgm:cxn modelId="{20F75632-9348-41F1-9532-84C447CF6F71}" type="presOf" srcId="{CD6F88F4-ACD9-46A3-86F3-1649FF8F5DD1}" destId="{B21BAFB2-AF90-4139-9677-728517C40BBA}" srcOrd="0" destOrd="1" presId="urn:microsoft.com/office/officeart/2005/8/layout/hProcess4"/>
    <dgm:cxn modelId="{65E39E39-F7B4-4C8C-B3B2-EB2E40D5B20D}" type="presOf" srcId="{B05BE367-5981-4F8D-8AE0-757AA1239782}" destId="{9551CB20-4677-4840-B0CC-A883D92C3ECA}" srcOrd="0" destOrd="0" presId="urn:microsoft.com/office/officeart/2005/8/layout/hProcess4"/>
    <dgm:cxn modelId="{7194AB3D-EF08-491D-8297-9C5137D9C8CC}" type="presOf" srcId="{677EAD1E-3760-4443-98F5-CFAFD275F743}" destId="{6C5A4D12-E35B-4AA5-B7BD-AE8033084AFF}" srcOrd="0" destOrd="0" presId="urn:microsoft.com/office/officeart/2005/8/layout/hProcess4"/>
    <dgm:cxn modelId="{826FEA3D-E5B2-4740-B9E5-E4AAD7C28FB3}" srcId="{F1075E40-3FDA-4007-852A-91167B8E5A9F}" destId="{ACDE076F-7D2E-41CD-9666-4527565A7592}" srcOrd="4" destOrd="0" parTransId="{5BEB8613-AFBD-4F3E-B361-BCFD5BA0AE0F}" sibTransId="{2F654D0C-2A18-4C37-9C95-CD0676BFCC61}"/>
    <dgm:cxn modelId="{56557D40-F0D1-40B7-A81D-B667049706CF}" srcId="{CFB7DE57-3592-46CA-A206-C75E8F7F78CD}" destId="{8A50C641-0420-4FE6-BB9B-60D2D78EB853}" srcOrd="0" destOrd="0" parTransId="{AB6EF789-3EC7-4A89-A843-EE35679F76EA}" sibTransId="{C760D9C7-C6B7-4D95-A714-39350A7F9CC4}"/>
    <dgm:cxn modelId="{8EEE075D-680E-49E7-A520-6FFB0FCB8F85}" type="presOf" srcId="{CD6F88F4-ACD9-46A3-86F3-1649FF8F5DD1}" destId="{2CBFBB48-55FD-428A-BA4B-8589BCD49CD8}" srcOrd="1" destOrd="1" presId="urn:microsoft.com/office/officeart/2005/8/layout/hProcess4"/>
    <dgm:cxn modelId="{A2540641-D053-41A5-9359-B65349B96D4D}" type="presOf" srcId="{AABFBD6B-42E1-482C-9096-52BE141C0899}" destId="{9D6CCE1D-46D5-4C2C-8562-0AC21D5D407B}" srcOrd="1" destOrd="1" presId="urn:microsoft.com/office/officeart/2005/8/layout/hProcess4"/>
    <dgm:cxn modelId="{9EAE3444-6AF3-4E03-8CDD-20B536D898A9}" type="presOf" srcId="{BC1765DB-62CE-4714-AFB2-B13A4F539E1E}" destId="{A228DFD7-0DD3-403D-8DD9-0F1A83F2CD0E}" srcOrd="0" destOrd="2" presId="urn:microsoft.com/office/officeart/2005/8/layout/hProcess4"/>
    <dgm:cxn modelId="{C82BB644-56B6-410E-A395-4A25D3029CE3}" type="presOf" srcId="{C6C84581-790F-4241-B5FA-98E4D6EE1B16}" destId="{E2D7B144-18FD-49CC-B2E3-D4390DF8436F}" srcOrd="1" destOrd="1" presId="urn:microsoft.com/office/officeart/2005/8/layout/hProcess4"/>
    <dgm:cxn modelId="{38E1AE67-0BC8-4646-BDEA-9D42B767CBA1}" srcId="{CF68490D-FB19-4FE2-AE8D-78915B8A4999}" destId="{552899A6-939C-4C76-818C-6C23E8E7A6C3}" srcOrd="2" destOrd="0" parTransId="{30E99744-6EFF-4FE9-9212-1116FE8FEEFE}" sibTransId="{0766D118-2729-48A9-AE7F-CA5B0EC74602}"/>
    <dgm:cxn modelId="{3F806C69-D148-45CA-AFFE-10F27BAF3C54}" type="presOf" srcId="{D3929294-84A0-4FE2-B221-F85473765E98}" destId="{A228DFD7-0DD3-403D-8DD9-0F1A83F2CD0E}" srcOrd="0" destOrd="0" presId="urn:microsoft.com/office/officeart/2005/8/layout/hProcess4"/>
    <dgm:cxn modelId="{AA426E69-B213-4471-A998-E35233422276}" type="presOf" srcId="{496B8511-4B5E-4982-A85A-ACB91498512E}" destId="{0396640A-996B-428C-B1CF-0821EF251920}" srcOrd="0" destOrd="0" presId="urn:microsoft.com/office/officeart/2005/8/layout/hProcess4"/>
    <dgm:cxn modelId="{95CA744C-671E-4016-B88C-DB20CE5E6853}" type="presOf" srcId="{D3929294-84A0-4FE2-B221-F85473765E98}" destId="{E2D7B144-18FD-49CC-B2E3-D4390DF8436F}" srcOrd="1" destOrd="0" presId="urn:microsoft.com/office/officeart/2005/8/layout/hProcess4"/>
    <dgm:cxn modelId="{1BE9484D-E0C6-4C7B-8D57-E212F8765447}" srcId="{ACDE076F-7D2E-41CD-9666-4527565A7592}" destId="{936E4E79-F0FC-48A7-B54E-CA358309DB82}" srcOrd="1" destOrd="0" parTransId="{1D9EF098-DC63-41E3-9EEE-DC8663202071}" sibTransId="{955DCA68-7F3B-4310-A13C-5490B394B5BE}"/>
    <dgm:cxn modelId="{43414474-E275-4E5E-8CD1-4CBFEC79DC92}" type="presOf" srcId="{7FD4C003-3A2D-4382-B388-D67BD03F1946}" destId="{1C6F6FFD-79F7-4161-AC86-8CD3689824E3}" srcOrd="0" destOrd="0" presId="urn:microsoft.com/office/officeart/2005/8/layout/hProcess4"/>
    <dgm:cxn modelId="{925E8277-D656-46A0-8FC8-843220939F42}" srcId="{F1075E40-3FDA-4007-852A-91167B8E5A9F}" destId="{B05BE367-5981-4F8D-8AE0-757AA1239782}" srcOrd="0" destOrd="0" parTransId="{47E41D34-E029-47D3-A19E-47CB73B7DEC5}" sibTransId="{677EAD1E-3760-4443-98F5-CFAFD275F743}"/>
    <dgm:cxn modelId="{6425218A-06BA-4504-BF0E-B8115D0612FB}" type="presOf" srcId="{A1B96F42-C453-46C2-949C-07FC6F39FE07}" destId="{76DCE4EA-9F8C-4F73-8532-1A4F0B0AF291}" srcOrd="0" destOrd="0" presId="urn:microsoft.com/office/officeart/2005/8/layout/hProcess4"/>
    <dgm:cxn modelId="{2C8C2E8A-99C0-4DFB-995B-66871298709A}" type="presOf" srcId="{CF68490D-FB19-4FE2-AE8D-78915B8A4999}" destId="{447B4B41-31D3-4889-9B39-0DEAEE42F715}" srcOrd="0" destOrd="0" presId="urn:microsoft.com/office/officeart/2005/8/layout/hProcess4"/>
    <dgm:cxn modelId="{9B91C18B-9729-4BD8-9F90-26146A7B61C7}" type="presOf" srcId="{100AB79A-98DA-4CC1-AD59-34F03CCD71C8}" destId="{C3C7ECEF-410A-42AA-8741-C5DC02FE37E7}" srcOrd="1" destOrd="1" presId="urn:microsoft.com/office/officeart/2005/8/layout/hProcess4"/>
    <dgm:cxn modelId="{9641F78E-B89A-450E-81A5-BB3473E527FF}" srcId="{B05BE367-5981-4F8D-8AE0-757AA1239782}" destId="{BC1765DB-62CE-4714-AFB2-B13A4F539E1E}" srcOrd="2" destOrd="0" parTransId="{BB80B906-95F7-443F-9A2C-389552B5E3A1}" sibTransId="{42E99E5E-5949-4CD0-8C4C-1CB48C162CD2}"/>
    <dgm:cxn modelId="{2EBD6192-03D7-4F25-970F-75DA0E258B30}" type="presOf" srcId="{ACDE076F-7D2E-41CD-9666-4527565A7592}" destId="{F13AE742-4BA4-450C-AD21-4C5B70E3150C}" srcOrd="0" destOrd="0" presId="urn:microsoft.com/office/officeart/2005/8/layout/hProcess4"/>
    <dgm:cxn modelId="{8EE76C94-1748-4E3D-A0D5-4B28D9A701D1}" type="presOf" srcId="{8A50C641-0420-4FE6-BB9B-60D2D78EB853}" destId="{085E4E30-DFFA-431A-BEC2-5CDD45140512}" srcOrd="1" destOrd="0" presId="urn:microsoft.com/office/officeart/2005/8/layout/hProcess4"/>
    <dgm:cxn modelId="{EF02B098-C96E-455C-8322-C16316A26135}" type="presOf" srcId="{BC1765DB-62CE-4714-AFB2-B13A4F539E1E}" destId="{E2D7B144-18FD-49CC-B2E3-D4390DF8436F}" srcOrd="1" destOrd="2" presId="urn:microsoft.com/office/officeart/2005/8/layout/hProcess4"/>
    <dgm:cxn modelId="{9E79489E-8E1A-4392-A211-EA22FF298D10}" type="presOf" srcId="{8A50C641-0420-4FE6-BB9B-60D2D78EB853}" destId="{99C3FA7A-861B-498B-B577-2380A5CDC23A}" srcOrd="0" destOrd="0" presId="urn:microsoft.com/office/officeart/2005/8/layout/hProcess4"/>
    <dgm:cxn modelId="{3CE960A2-1293-4ECE-9B6F-6FB0C55808B0}" srcId="{F1075E40-3FDA-4007-852A-91167B8E5A9F}" destId="{CFB7DE57-3592-46CA-A206-C75E8F7F78CD}" srcOrd="3" destOrd="0" parTransId="{8720AE46-F9F0-4FC2-967D-6891E713042D}" sibTransId="{018173FC-BC50-43CF-B07F-B81DFC0E74EE}"/>
    <dgm:cxn modelId="{F3F1F7A2-C737-46FB-82D7-82DFFC201874}" type="presOf" srcId="{A1B96F42-C453-46C2-949C-07FC6F39FE07}" destId="{C3C7ECEF-410A-42AA-8741-C5DC02FE37E7}" srcOrd="1" destOrd="0" presId="urn:microsoft.com/office/officeart/2005/8/layout/hProcess4"/>
    <dgm:cxn modelId="{0C2435AA-2351-48C6-B73D-3BC2817BD0FB}" srcId="{496B8511-4B5E-4982-A85A-ACB91498512E}" destId="{231A0720-B019-4E5D-BD9B-68BAA15A0E90}" srcOrd="2" destOrd="0" parTransId="{FB51075E-A0A0-463F-A022-684FDB44F454}" sibTransId="{0ABA1522-567E-417A-A56C-8DBF65079877}"/>
    <dgm:cxn modelId="{77A9B7B7-995E-4268-862B-344F8FA0263E}" type="presOf" srcId="{231A0720-B019-4E5D-BD9B-68BAA15A0E90}" destId="{C3C7ECEF-410A-42AA-8741-C5DC02FE37E7}" srcOrd="1" destOrd="2" presId="urn:microsoft.com/office/officeart/2005/8/layout/hProcess4"/>
    <dgm:cxn modelId="{1566BDB8-4425-4ADD-95F2-65351643B9EE}" type="presOf" srcId="{B8139F71-ED38-46E3-88E1-FB746CD59E50}" destId="{B65BC297-84D7-4C54-B056-DC8FDF606719}" srcOrd="0" destOrd="0" presId="urn:microsoft.com/office/officeart/2005/8/layout/hProcess4"/>
    <dgm:cxn modelId="{4BF4D9BE-DDC2-4B87-A97F-56DEDDEB696C}" type="presOf" srcId="{552899A6-939C-4C76-818C-6C23E8E7A6C3}" destId="{604AC724-3F26-4D1F-9A9B-7FDD4307CD0B}" srcOrd="0" destOrd="2" presId="urn:microsoft.com/office/officeart/2005/8/layout/hProcess4"/>
    <dgm:cxn modelId="{C974F9BF-F23F-49AC-B597-0B6FD30A721E}" srcId="{BAC0AED5-8574-4B68-A823-BD464589656E}" destId="{ACC8B5D5-850C-45F9-BD95-7B124CCF7A68}" srcOrd="0" destOrd="0" parTransId="{5E6DAB7E-0CCF-4ED1-985E-5D985E270235}" sibTransId="{FF54BB85-31F0-4A30-8DCA-B7F84BF048DF}"/>
    <dgm:cxn modelId="{77E5B0C6-139D-42D8-8883-2081D75FEA33}" type="presOf" srcId="{CFB7DE57-3592-46CA-A206-C75E8F7F78CD}" destId="{73549148-3D4B-413D-A1F1-B9DA643C4D7A}" srcOrd="0" destOrd="0" presId="urn:microsoft.com/office/officeart/2005/8/layout/hProcess4"/>
    <dgm:cxn modelId="{7D3CFFCE-CDD5-4008-8A8D-7E4607FC609A}" type="presOf" srcId="{36484929-6296-4E34-BE71-3167047453C0}" destId="{C3B57DC7-1D84-4DCE-8DC1-A472EB727DB2}" srcOrd="0" destOrd="0" presId="urn:microsoft.com/office/officeart/2005/8/layout/hProcess4"/>
    <dgm:cxn modelId="{ED1983DC-DD80-43D2-94D4-61F5FD4C9704}" srcId="{36484929-6296-4E34-BE71-3167047453C0}" destId="{0AD8937E-140E-45DF-B05A-3006A1523AC3}" srcOrd="0" destOrd="0" parTransId="{5F49D190-05DE-4BBE-BF6E-391DB12BA5CC}" sibTransId="{D4CCC9CF-AF53-4F66-A562-53DC49C6A55A}"/>
    <dgm:cxn modelId="{BD012BDE-C515-4A12-806D-437B3E19C20E}" type="presOf" srcId="{0AD8937E-140E-45DF-B05A-3006A1523AC3}" destId="{2CBFBB48-55FD-428A-BA4B-8589BCD49CD8}" srcOrd="1" destOrd="0" presId="urn:microsoft.com/office/officeart/2005/8/layout/hProcess4"/>
    <dgm:cxn modelId="{DBAE53E2-C044-4113-A63C-D339F5B31300}" type="presOf" srcId="{ACC8B5D5-850C-45F9-BD95-7B124CCF7A68}" destId="{00573F35-CFC1-4F8F-B32C-BF99B6208384}" srcOrd="1" destOrd="0" presId="urn:microsoft.com/office/officeart/2005/8/layout/hProcess4"/>
    <dgm:cxn modelId="{48DAECE2-1801-4003-AD01-69F4CBB02CE8}" type="presOf" srcId="{0AD8937E-140E-45DF-B05A-3006A1523AC3}" destId="{B21BAFB2-AF90-4139-9677-728517C40BBA}" srcOrd="0" destOrd="0" presId="urn:microsoft.com/office/officeart/2005/8/layout/hProcess4"/>
    <dgm:cxn modelId="{AEEA2EE3-72A0-4E40-9DBE-446ED31FEF14}" type="presOf" srcId="{ACC8B5D5-850C-45F9-BD95-7B124CCF7A68}" destId="{98173A87-340E-4349-B9FA-28B031FE2ABB}" srcOrd="0" destOrd="0" presId="urn:microsoft.com/office/officeart/2005/8/layout/hProcess4"/>
    <dgm:cxn modelId="{97813CE6-65F8-4C13-91A1-B7C429F41A7C}" type="presOf" srcId="{F1075E40-3FDA-4007-852A-91167B8E5A9F}" destId="{D45EC0CD-608E-495B-8CA8-017A25FE171F}" srcOrd="0" destOrd="0" presId="urn:microsoft.com/office/officeart/2005/8/layout/hProcess4"/>
    <dgm:cxn modelId="{233171E6-FE22-4126-97DA-249AB373A8C7}" type="presOf" srcId="{100AB79A-98DA-4CC1-AD59-34F03CCD71C8}" destId="{76DCE4EA-9F8C-4F73-8532-1A4F0B0AF291}" srcOrd="0" destOrd="1" presId="urn:microsoft.com/office/officeart/2005/8/layout/hProcess4"/>
    <dgm:cxn modelId="{F5D0ABEB-9482-4AA0-A79C-30C6975B4576}" srcId="{F1075E40-3FDA-4007-852A-91167B8E5A9F}" destId="{CF68490D-FB19-4FE2-AE8D-78915B8A4999}" srcOrd="1" destOrd="0" parTransId="{71BBEE1F-7FF9-4386-8A6D-9B9C34B6C171}" sibTransId="{B8139F71-ED38-46E3-88E1-FB746CD59E50}"/>
    <dgm:cxn modelId="{CB73CBF2-18C6-40B1-996B-DB28674A0C9E}" srcId="{F1075E40-3FDA-4007-852A-91167B8E5A9F}" destId="{BAC0AED5-8574-4B68-A823-BD464589656E}" srcOrd="5" destOrd="0" parTransId="{8346065A-AC24-4147-9479-ADBB6C8CDE63}" sibTransId="{7FD4C003-3A2D-4382-B388-D67BD03F1946}"/>
    <dgm:cxn modelId="{AA10C4F6-16BE-46E6-B5FE-25AF2EC532A5}" srcId="{B05BE367-5981-4F8D-8AE0-757AA1239782}" destId="{C6C84581-790F-4241-B5FA-98E4D6EE1B16}" srcOrd="1" destOrd="0" parTransId="{3A501F40-7355-4307-8B5F-291088098EA5}" sibTransId="{939BC252-D0D7-4C10-8075-9E63A639B616}"/>
    <dgm:cxn modelId="{CBE631F8-4721-43E9-8695-96052EC75DCC}" type="presOf" srcId="{936E4E79-F0FC-48A7-B54E-CA358309DB82}" destId="{04F85757-6EC5-418F-BA6D-1303B48B9B46}" srcOrd="1" destOrd="1" presId="urn:microsoft.com/office/officeart/2005/8/layout/hProcess4"/>
    <dgm:cxn modelId="{15FD23FA-5FA9-46CA-8C5D-B7DFFDA0B43E}" type="presOf" srcId="{8F4197EF-131C-4C8F-865C-431DF8D4FD20}" destId="{604AC724-3F26-4D1F-9A9B-7FDD4307CD0B}" srcOrd="0" destOrd="0" presId="urn:microsoft.com/office/officeart/2005/8/layout/hProcess4"/>
    <dgm:cxn modelId="{A55BACFB-C9C0-4AFE-83AE-D1DAF1F5D5B1}" srcId="{CF68490D-FB19-4FE2-AE8D-78915B8A4999}" destId="{8F4197EF-131C-4C8F-865C-431DF8D4FD20}" srcOrd="0" destOrd="0" parTransId="{5FE81E2D-F399-4929-A768-B0B7F07A4C3C}" sibTransId="{B86ABB30-23B5-4EA7-BB1E-3CE5BC637386}"/>
    <dgm:cxn modelId="{CA06C4D3-1E96-42A3-A632-2D5BB642C77B}" type="presParOf" srcId="{D45EC0CD-608E-495B-8CA8-017A25FE171F}" destId="{1B3306D1-7FA2-4720-BC40-1E7103DC2597}" srcOrd="0" destOrd="0" presId="urn:microsoft.com/office/officeart/2005/8/layout/hProcess4"/>
    <dgm:cxn modelId="{016EF083-8472-4243-BC4D-57522C897A1A}" type="presParOf" srcId="{D45EC0CD-608E-495B-8CA8-017A25FE171F}" destId="{56570B9B-5A74-487B-82C4-5DC0792D2AEE}" srcOrd="1" destOrd="0" presId="urn:microsoft.com/office/officeart/2005/8/layout/hProcess4"/>
    <dgm:cxn modelId="{6C49953A-25FD-4261-8CB7-C0894543553C}" type="presParOf" srcId="{D45EC0CD-608E-495B-8CA8-017A25FE171F}" destId="{1F232F12-D5CF-49C3-8B9E-7F48D911F9C1}" srcOrd="2" destOrd="0" presId="urn:microsoft.com/office/officeart/2005/8/layout/hProcess4"/>
    <dgm:cxn modelId="{ADEE7610-5E3A-4FB1-8A90-86B340761A63}" type="presParOf" srcId="{1F232F12-D5CF-49C3-8B9E-7F48D911F9C1}" destId="{0DF6BD14-18CF-483D-AA5D-FA18862E8FAB}" srcOrd="0" destOrd="0" presId="urn:microsoft.com/office/officeart/2005/8/layout/hProcess4"/>
    <dgm:cxn modelId="{205C1ABD-AC02-4D99-8FAF-814CE0BD10D3}" type="presParOf" srcId="{0DF6BD14-18CF-483D-AA5D-FA18862E8FAB}" destId="{A16544C5-FA0C-40BB-994E-E104DF97DD60}" srcOrd="0" destOrd="0" presId="urn:microsoft.com/office/officeart/2005/8/layout/hProcess4"/>
    <dgm:cxn modelId="{1BF78F3F-30A7-4FEE-AF47-61E94822B1EB}" type="presParOf" srcId="{0DF6BD14-18CF-483D-AA5D-FA18862E8FAB}" destId="{A228DFD7-0DD3-403D-8DD9-0F1A83F2CD0E}" srcOrd="1" destOrd="0" presId="urn:microsoft.com/office/officeart/2005/8/layout/hProcess4"/>
    <dgm:cxn modelId="{5CB30397-2BE3-41D5-BCC2-4668F17FBDDD}" type="presParOf" srcId="{0DF6BD14-18CF-483D-AA5D-FA18862E8FAB}" destId="{E2D7B144-18FD-49CC-B2E3-D4390DF8436F}" srcOrd="2" destOrd="0" presId="urn:microsoft.com/office/officeart/2005/8/layout/hProcess4"/>
    <dgm:cxn modelId="{F371BD3F-2B5F-4B9D-A18C-0BD93E87B12C}" type="presParOf" srcId="{0DF6BD14-18CF-483D-AA5D-FA18862E8FAB}" destId="{9551CB20-4677-4840-B0CC-A883D92C3ECA}" srcOrd="3" destOrd="0" presId="urn:microsoft.com/office/officeart/2005/8/layout/hProcess4"/>
    <dgm:cxn modelId="{2BF997E5-4EF9-46D7-893A-08A1DD416647}" type="presParOf" srcId="{0DF6BD14-18CF-483D-AA5D-FA18862E8FAB}" destId="{8613595B-3F59-491E-A556-93623149D93D}" srcOrd="4" destOrd="0" presId="urn:microsoft.com/office/officeart/2005/8/layout/hProcess4"/>
    <dgm:cxn modelId="{DFB76524-B458-41D3-B759-36C1D5C11454}" type="presParOf" srcId="{1F232F12-D5CF-49C3-8B9E-7F48D911F9C1}" destId="{6C5A4D12-E35B-4AA5-B7BD-AE8033084AFF}" srcOrd="1" destOrd="0" presId="urn:microsoft.com/office/officeart/2005/8/layout/hProcess4"/>
    <dgm:cxn modelId="{8F0089DE-C77F-4E90-9184-C92034CB47F4}" type="presParOf" srcId="{1F232F12-D5CF-49C3-8B9E-7F48D911F9C1}" destId="{3E13955F-8327-48E2-A5C8-C65DD0DA9447}" srcOrd="2" destOrd="0" presId="urn:microsoft.com/office/officeart/2005/8/layout/hProcess4"/>
    <dgm:cxn modelId="{0013D468-B479-4DF5-A664-8AE46954E0AE}" type="presParOf" srcId="{3E13955F-8327-48E2-A5C8-C65DD0DA9447}" destId="{FB616C15-D0E1-41CF-81CA-6AB88CAE59F2}" srcOrd="0" destOrd="0" presId="urn:microsoft.com/office/officeart/2005/8/layout/hProcess4"/>
    <dgm:cxn modelId="{35FAD5B9-BEF6-4080-B6A0-C0CCC8E6308B}" type="presParOf" srcId="{3E13955F-8327-48E2-A5C8-C65DD0DA9447}" destId="{604AC724-3F26-4D1F-9A9B-7FDD4307CD0B}" srcOrd="1" destOrd="0" presId="urn:microsoft.com/office/officeart/2005/8/layout/hProcess4"/>
    <dgm:cxn modelId="{2BA0EB19-858C-4A40-9FBE-C4CCD59A5457}" type="presParOf" srcId="{3E13955F-8327-48E2-A5C8-C65DD0DA9447}" destId="{9D6CCE1D-46D5-4C2C-8562-0AC21D5D407B}" srcOrd="2" destOrd="0" presId="urn:microsoft.com/office/officeart/2005/8/layout/hProcess4"/>
    <dgm:cxn modelId="{EA71DB4D-C474-4396-BA9C-93771D2C3A52}" type="presParOf" srcId="{3E13955F-8327-48E2-A5C8-C65DD0DA9447}" destId="{447B4B41-31D3-4889-9B39-0DEAEE42F715}" srcOrd="3" destOrd="0" presId="urn:microsoft.com/office/officeart/2005/8/layout/hProcess4"/>
    <dgm:cxn modelId="{7679344E-BB38-4289-9E08-39A04DF4FBAA}" type="presParOf" srcId="{3E13955F-8327-48E2-A5C8-C65DD0DA9447}" destId="{3DB82790-1226-4DCF-A2F3-2C7E789CE19A}" srcOrd="4" destOrd="0" presId="urn:microsoft.com/office/officeart/2005/8/layout/hProcess4"/>
    <dgm:cxn modelId="{82D6FDA7-2F66-42B0-B57B-2D547BF90C87}" type="presParOf" srcId="{1F232F12-D5CF-49C3-8B9E-7F48D911F9C1}" destId="{B65BC297-84D7-4C54-B056-DC8FDF606719}" srcOrd="3" destOrd="0" presId="urn:microsoft.com/office/officeart/2005/8/layout/hProcess4"/>
    <dgm:cxn modelId="{E3E834D9-D8DD-42F6-9582-A35F4D0F8309}" type="presParOf" srcId="{1F232F12-D5CF-49C3-8B9E-7F48D911F9C1}" destId="{1E559530-25A9-441F-82C2-2E96A63A35EA}" srcOrd="4" destOrd="0" presId="urn:microsoft.com/office/officeart/2005/8/layout/hProcess4"/>
    <dgm:cxn modelId="{7D471BB2-111B-4C90-A3AB-08151F00A572}" type="presParOf" srcId="{1E559530-25A9-441F-82C2-2E96A63A35EA}" destId="{8BD7E0AB-D532-43C2-8652-7CE411D652D0}" srcOrd="0" destOrd="0" presId="urn:microsoft.com/office/officeart/2005/8/layout/hProcess4"/>
    <dgm:cxn modelId="{297092BE-F219-4A87-91BF-4D77937DD8C4}" type="presParOf" srcId="{1E559530-25A9-441F-82C2-2E96A63A35EA}" destId="{76DCE4EA-9F8C-4F73-8532-1A4F0B0AF291}" srcOrd="1" destOrd="0" presId="urn:microsoft.com/office/officeart/2005/8/layout/hProcess4"/>
    <dgm:cxn modelId="{9E4818E2-1DAD-4958-B03F-EF50194C80D2}" type="presParOf" srcId="{1E559530-25A9-441F-82C2-2E96A63A35EA}" destId="{C3C7ECEF-410A-42AA-8741-C5DC02FE37E7}" srcOrd="2" destOrd="0" presId="urn:microsoft.com/office/officeart/2005/8/layout/hProcess4"/>
    <dgm:cxn modelId="{F1310CF8-C698-43B0-8332-5E7896B4FB40}" type="presParOf" srcId="{1E559530-25A9-441F-82C2-2E96A63A35EA}" destId="{0396640A-996B-428C-B1CF-0821EF251920}" srcOrd="3" destOrd="0" presId="urn:microsoft.com/office/officeart/2005/8/layout/hProcess4"/>
    <dgm:cxn modelId="{E8676FA3-8231-42BC-B59C-0321C785583F}" type="presParOf" srcId="{1E559530-25A9-441F-82C2-2E96A63A35EA}" destId="{A9A5FB94-E3CC-4FC7-A20E-C63F00B66D25}" srcOrd="4" destOrd="0" presId="urn:microsoft.com/office/officeart/2005/8/layout/hProcess4"/>
    <dgm:cxn modelId="{DCADAC3B-4E5F-4449-86F1-3262C2CB5FE6}" type="presParOf" srcId="{1F232F12-D5CF-49C3-8B9E-7F48D911F9C1}" destId="{140FF8DC-505A-447F-A78B-3F9A358FEE60}" srcOrd="5" destOrd="0" presId="urn:microsoft.com/office/officeart/2005/8/layout/hProcess4"/>
    <dgm:cxn modelId="{E339ED77-AF8E-461D-959C-0BD6249339D1}" type="presParOf" srcId="{1F232F12-D5CF-49C3-8B9E-7F48D911F9C1}" destId="{F189A12F-22AE-41D5-B6CB-BDC2EAE0B7A6}" srcOrd="6" destOrd="0" presId="urn:microsoft.com/office/officeart/2005/8/layout/hProcess4"/>
    <dgm:cxn modelId="{46654F41-2FAD-4E62-A369-C371CEDA34C8}" type="presParOf" srcId="{F189A12F-22AE-41D5-B6CB-BDC2EAE0B7A6}" destId="{9CCB4813-4B9F-4611-831A-6463B8552863}" srcOrd="0" destOrd="0" presId="urn:microsoft.com/office/officeart/2005/8/layout/hProcess4"/>
    <dgm:cxn modelId="{68AFEBA7-07F7-425E-8DC6-7C6B2A88476A}" type="presParOf" srcId="{F189A12F-22AE-41D5-B6CB-BDC2EAE0B7A6}" destId="{99C3FA7A-861B-498B-B577-2380A5CDC23A}" srcOrd="1" destOrd="0" presId="urn:microsoft.com/office/officeart/2005/8/layout/hProcess4"/>
    <dgm:cxn modelId="{1622C00C-5C3D-442E-88F5-619326434178}" type="presParOf" srcId="{F189A12F-22AE-41D5-B6CB-BDC2EAE0B7A6}" destId="{085E4E30-DFFA-431A-BEC2-5CDD45140512}" srcOrd="2" destOrd="0" presId="urn:microsoft.com/office/officeart/2005/8/layout/hProcess4"/>
    <dgm:cxn modelId="{B67EE496-DA19-44E0-BA00-3D15C482E2E2}" type="presParOf" srcId="{F189A12F-22AE-41D5-B6CB-BDC2EAE0B7A6}" destId="{73549148-3D4B-413D-A1F1-B9DA643C4D7A}" srcOrd="3" destOrd="0" presId="urn:microsoft.com/office/officeart/2005/8/layout/hProcess4"/>
    <dgm:cxn modelId="{8AC4142E-89F1-431A-92F6-C162B98DDAA3}" type="presParOf" srcId="{F189A12F-22AE-41D5-B6CB-BDC2EAE0B7A6}" destId="{4EC4A7BF-768A-4BC4-813D-A273AAF56A3B}" srcOrd="4" destOrd="0" presId="urn:microsoft.com/office/officeart/2005/8/layout/hProcess4"/>
    <dgm:cxn modelId="{8DC25C70-82B1-47C6-8E48-1E3602D28589}" type="presParOf" srcId="{1F232F12-D5CF-49C3-8B9E-7F48D911F9C1}" destId="{0055F67E-D8D7-4B1F-9A42-CA3EC1E0C165}" srcOrd="7" destOrd="0" presId="urn:microsoft.com/office/officeart/2005/8/layout/hProcess4"/>
    <dgm:cxn modelId="{72ECBBCC-567E-4B25-8376-55B86CC54B25}" type="presParOf" srcId="{1F232F12-D5CF-49C3-8B9E-7F48D911F9C1}" destId="{C9D7ABF8-9944-49D4-A735-697EE207C52B}" srcOrd="8" destOrd="0" presId="urn:microsoft.com/office/officeart/2005/8/layout/hProcess4"/>
    <dgm:cxn modelId="{8C27F4E3-6782-4D37-9694-B93056149849}" type="presParOf" srcId="{C9D7ABF8-9944-49D4-A735-697EE207C52B}" destId="{E2B3E6BF-A1D7-4AAD-BC01-843F570EED93}" srcOrd="0" destOrd="0" presId="urn:microsoft.com/office/officeart/2005/8/layout/hProcess4"/>
    <dgm:cxn modelId="{4E6E6BF7-802F-4231-8413-4BCA47709922}" type="presParOf" srcId="{C9D7ABF8-9944-49D4-A735-697EE207C52B}" destId="{CDE1A4B1-EAFC-431F-9BCD-B47D216794D4}" srcOrd="1" destOrd="0" presId="urn:microsoft.com/office/officeart/2005/8/layout/hProcess4"/>
    <dgm:cxn modelId="{9B23A89C-42FE-45F4-A537-74B1C193626D}" type="presParOf" srcId="{C9D7ABF8-9944-49D4-A735-697EE207C52B}" destId="{04F85757-6EC5-418F-BA6D-1303B48B9B46}" srcOrd="2" destOrd="0" presId="urn:microsoft.com/office/officeart/2005/8/layout/hProcess4"/>
    <dgm:cxn modelId="{21C149CC-236B-4561-B038-57EEFDEAF0C6}" type="presParOf" srcId="{C9D7ABF8-9944-49D4-A735-697EE207C52B}" destId="{F13AE742-4BA4-450C-AD21-4C5B70E3150C}" srcOrd="3" destOrd="0" presId="urn:microsoft.com/office/officeart/2005/8/layout/hProcess4"/>
    <dgm:cxn modelId="{0E341722-850D-40EB-B4DB-0C12EEC6CA0C}" type="presParOf" srcId="{C9D7ABF8-9944-49D4-A735-697EE207C52B}" destId="{0429410D-365B-4896-B104-EA92C06E9EFB}" srcOrd="4" destOrd="0" presId="urn:microsoft.com/office/officeart/2005/8/layout/hProcess4"/>
    <dgm:cxn modelId="{30BD4D8C-939D-4BC3-B3F8-F8B7CE3904D2}" type="presParOf" srcId="{1F232F12-D5CF-49C3-8B9E-7F48D911F9C1}" destId="{A29807B0-6EE7-40E6-A1D0-36298D44FEDC}" srcOrd="9" destOrd="0" presId="urn:microsoft.com/office/officeart/2005/8/layout/hProcess4"/>
    <dgm:cxn modelId="{00D59355-4801-4AD5-B99B-DCD6ACA7CFD9}" type="presParOf" srcId="{1F232F12-D5CF-49C3-8B9E-7F48D911F9C1}" destId="{4E0F6069-8120-4880-9D51-13157C561488}" srcOrd="10" destOrd="0" presId="urn:microsoft.com/office/officeart/2005/8/layout/hProcess4"/>
    <dgm:cxn modelId="{7C7FA8F3-D462-4555-ADA5-641BA6C4CCB5}" type="presParOf" srcId="{4E0F6069-8120-4880-9D51-13157C561488}" destId="{0DC7CC1D-D3AC-43F7-9606-8912AC6D2E9A}" srcOrd="0" destOrd="0" presId="urn:microsoft.com/office/officeart/2005/8/layout/hProcess4"/>
    <dgm:cxn modelId="{16438738-00B2-46E8-B6C6-463060E6BEF7}" type="presParOf" srcId="{4E0F6069-8120-4880-9D51-13157C561488}" destId="{98173A87-340E-4349-B9FA-28B031FE2ABB}" srcOrd="1" destOrd="0" presId="urn:microsoft.com/office/officeart/2005/8/layout/hProcess4"/>
    <dgm:cxn modelId="{DC2A0D82-C761-4895-8E4C-3ADF627C6D76}" type="presParOf" srcId="{4E0F6069-8120-4880-9D51-13157C561488}" destId="{00573F35-CFC1-4F8F-B32C-BF99B6208384}" srcOrd="2" destOrd="0" presId="urn:microsoft.com/office/officeart/2005/8/layout/hProcess4"/>
    <dgm:cxn modelId="{79F8FE4A-8DD7-4AF5-A3DD-96949D41B5C4}" type="presParOf" srcId="{4E0F6069-8120-4880-9D51-13157C561488}" destId="{150D1AA5-4C00-4BE6-8386-8F7F66FC6E7C}" srcOrd="3" destOrd="0" presId="urn:microsoft.com/office/officeart/2005/8/layout/hProcess4"/>
    <dgm:cxn modelId="{CFB3F88F-9628-477F-B1C8-8F9EE0804836}" type="presParOf" srcId="{4E0F6069-8120-4880-9D51-13157C561488}" destId="{E32BFA31-D9D4-46BF-9E91-C217D2052B98}" srcOrd="4" destOrd="0" presId="urn:microsoft.com/office/officeart/2005/8/layout/hProcess4"/>
    <dgm:cxn modelId="{D49CC859-D903-4C86-9599-BE23A268695D}" type="presParOf" srcId="{1F232F12-D5CF-49C3-8B9E-7F48D911F9C1}" destId="{1C6F6FFD-79F7-4161-AC86-8CD3689824E3}" srcOrd="11" destOrd="0" presId="urn:microsoft.com/office/officeart/2005/8/layout/hProcess4"/>
    <dgm:cxn modelId="{85990C81-3B75-4434-8746-AE1DDDB60F66}" type="presParOf" srcId="{1F232F12-D5CF-49C3-8B9E-7F48D911F9C1}" destId="{5EDD9286-E04D-48D9-9EC3-CFFF1CECB5DA}" srcOrd="12" destOrd="0" presId="urn:microsoft.com/office/officeart/2005/8/layout/hProcess4"/>
    <dgm:cxn modelId="{78C8C344-3F47-41C8-8A26-2685994227C5}" type="presParOf" srcId="{5EDD9286-E04D-48D9-9EC3-CFFF1CECB5DA}" destId="{8CAEC107-B4B9-4226-90A9-6F09280C77E3}" srcOrd="0" destOrd="0" presId="urn:microsoft.com/office/officeart/2005/8/layout/hProcess4"/>
    <dgm:cxn modelId="{99F29E96-01DE-4320-8829-D55323156223}" type="presParOf" srcId="{5EDD9286-E04D-48D9-9EC3-CFFF1CECB5DA}" destId="{B21BAFB2-AF90-4139-9677-728517C40BBA}" srcOrd="1" destOrd="0" presId="urn:microsoft.com/office/officeart/2005/8/layout/hProcess4"/>
    <dgm:cxn modelId="{4724885A-672F-45A3-B59C-CC714DBD19B0}" type="presParOf" srcId="{5EDD9286-E04D-48D9-9EC3-CFFF1CECB5DA}" destId="{2CBFBB48-55FD-428A-BA4B-8589BCD49CD8}" srcOrd="2" destOrd="0" presId="urn:microsoft.com/office/officeart/2005/8/layout/hProcess4"/>
    <dgm:cxn modelId="{76EE364D-B448-4B5D-83C9-784C38E4D6C6}" type="presParOf" srcId="{5EDD9286-E04D-48D9-9EC3-CFFF1CECB5DA}" destId="{C3B57DC7-1D84-4DCE-8DC1-A472EB727DB2}" srcOrd="3" destOrd="0" presId="urn:microsoft.com/office/officeart/2005/8/layout/hProcess4"/>
    <dgm:cxn modelId="{C74EA031-34F1-48AC-976D-FDC219AF933B}" type="presParOf" srcId="{5EDD9286-E04D-48D9-9EC3-CFFF1CECB5DA}" destId="{7650CEAD-CA3B-4009-AF95-3E9E3D2EEB47}" srcOrd="4" destOrd="0" presId="urn:microsoft.com/office/officeart/2005/8/layout/hProcess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0184E-4B10-4866-B7E7-378863FCB8B1}">
      <dsp:nvSpPr>
        <dsp:cNvPr id="0" name=""/>
        <dsp:cNvSpPr/>
      </dsp:nvSpPr>
      <dsp:spPr>
        <a:xfrm rot="16200000">
          <a:off x="-1869284" y="2768550"/>
          <a:ext cx="4226560" cy="370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26413" bIns="0" numCol="1" spcCol="1270" anchor="t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/>
            <a:t>1st Seminar </a:t>
          </a:r>
          <a:r>
            <a:rPr lang="en-GB" sz="1800" kern="1200" noProof="0" dirty="0"/>
            <a:t>– FT roadmap</a:t>
          </a:r>
        </a:p>
      </dsp:txBody>
      <dsp:txXfrm>
        <a:off x="-1869284" y="2768550"/>
        <a:ext cx="4226560" cy="370105"/>
      </dsp:txXfrm>
    </dsp:sp>
    <dsp:sp modelId="{52DA7CA5-A5F0-41BF-BF96-DB1D8FDB3ABD}">
      <dsp:nvSpPr>
        <dsp:cNvPr id="0" name=""/>
        <dsp:cNvSpPr/>
      </dsp:nvSpPr>
      <dsp:spPr>
        <a:xfrm>
          <a:off x="429048" y="840323"/>
          <a:ext cx="1843519" cy="422656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326413" rIns="149352" bIns="14935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 noProof="0" dirty="0"/>
            <a:t>Sample FT, FT </a:t>
          </a:r>
          <a:r>
            <a:rPr lang="cs-CZ" sz="1600" kern="1200" noProof="0" dirty="0" err="1"/>
            <a:t>topics</a:t>
          </a:r>
          <a:endParaRPr lang="en-GB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noProof="0" dirty="0"/>
            <a:t>Roadmap for June examination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noProof="0" dirty="0"/>
            <a:t>Roadmap for February examination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noProof="0" dirty="0"/>
            <a:t>Seminar </a:t>
          </a:r>
          <a:r>
            <a:rPr lang="sk-SK" sz="1600" kern="1200" noProof="0" dirty="0"/>
            <a:t>agenda</a:t>
          </a:r>
          <a:endParaRPr lang="en-GB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noProof="0" dirty="0"/>
            <a:t>Documents </a:t>
          </a:r>
          <a:r>
            <a:rPr lang="cs-CZ" sz="1600" kern="1200" noProof="0" dirty="0"/>
            <a:t>and </a:t>
          </a:r>
          <a:r>
            <a:rPr lang="cs-CZ" sz="1600" kern="1200" noProof="0" dirty="0" err="1"/>
            <a:t>forms</a:t>
          </a:r>
          <a:r>
            <a:rPr lang="cs-CZ" sz="1600" kern="1200" noProof="0" dirty="0"/>
            <a:t> </a:t>
          </a:r>
          <a:r>
            <a:rPr lang="en-GB" sz="1600" kern="1200" noProof="0" dirty="0"/>
            <a:t>on webpage</a:t>
          </a:r>
        </a:p>
      </dsp:txBody>
      <dsp:txXfrm>
        <a:off x="429048" y="840323"/>
        <a:ext cx="1843519" cy="4226560"/>
      </dsp:txXfrm>
    </dsp:sp>
    <dsp:sp modelId="{E7E2A331-26E6-4FF7-9D7A-5F757254A53C}">
      <dsp:nvSpPr>
        <dsp:cNvPr id="0" name=""/>
        <dsp:cNvSpPr/>
      </dsp:nvSpPr>
      <dsp:spPr>
        <a:xfrm>
          <a:off x="58942" y="351783"/>
          <a:ext cx="740211" cy="740211"/>
        </a:xfrm>
        <a:prstGeom prst="rect">
          <a:avLst/>
        </a:prstGeom>
        <a:solidFill>
          <a:srgbClr val="46A09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283596-17EF-4082-A274-E5AEF37DAAD5}">
      <dsp:nvSpPr>
        <dsp:cNvPr id="0" name=""/>
        <dsp:cNvSpPr/>
      </dsp:nvSpPr>
      <dsp:spPr>
        <a:xfrm rot="16200000">
          <a:off x="823688" y="2768550"/>
          <a:ext cx="4226560" cy="370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26413" bIns="0" numCol="1" spcCol="1270" anchor="t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/>
            <a:t>2nd Seminar </a:t>
          </a:r>
          <a:r>
            <a:rPr lang="en-GB" sz="1800" kern="1200" noProof="0" dirty="0"/>
            <a:t>– What is FT?</a:t>
          </a:r>
        </a:p>
      </dsp:txBody>
      <dsp:txXfrm>
        <a:off x="823688" y="2768550"/>
        <a:ext cx="4226560" cy="370105"/>
      </dsp:txXfrm>
    </dsp:sp>
    <dsp:sp modelId="{FAAA0A43-5E70-4561-9FF2-38FCF4FA729A}">
      <dsp:nvSpPr>
        <dsp:cNvPr id="0" name=""/>
        <dsp:cNvSpPr/>
      </dsp:nvSpPr>
      <dsp:spPr>
        <a:xfrm>
          <a:off x="3122021" y="840323"/>
          <a:ext cx="1843519" cy="422656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326413" rIns="135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noProof="0" dirty="0"/>
            <a:t>Purpose of FT</a:t>
          </a:r>
          <a:endParaRPr lang="en-GB" sz="19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Goals, methodology,</a:t>
          </a:r>
          <a:r>
            <a:rPr lang="cs-CZ" sz="19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cs-CZ" sz="1900" kern="1200" noProof="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methods</a:t>
          </a:r>
          <a:r>
            <a:rPr lang="cs-CZ" sz="19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, </a:t>
          </a:r>
          <a:r>
            <a:rPr lang="en-GB" sz="19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outputs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Plagiarism, citations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Library and      e-resources</a:t>
          </a:r>
        </a:p>
      </dsp:txBody>
      <dsp:txXfrm>
        <a:off x="3122021" y="840323"/>
        <a:ext cx="1843519" cy="4226560"/>
      </dsp:txXfrm>
    </dsp:sp>
    <dsp:sp modelId="{D5B7DA1C-FDD4-4C80-87FF-31545E8BB2BC}">
      <dsp:nvSpPr>
        <dsp:cNvPr id="0" name=""/>
        <dsp:cNvSpPr/>
      </dsp:nvSpPr>
      <dsp:spPr>
        <a:xfrm>
          <a:off x="2751915" y="351783"/>
          <a:ext cx="740211" cy="740211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F2EB54-6B58-49E1-B3DA-BCB520A96FA9}">
      <dsp:nvSpPr>
        <dsp:cNvPr id="0" name=""/>
        <dsp:cNvSpPr/>
      </dsp:nvSpPr>
      <dsp:spPr>
        <a:xfrm rot="16200000">
          <a:off x="3516661" y="2768550"/>
          <a:ext cx="4226560" cy="370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26413" bIns="0" numCol="1" spcCol="1270" anchor="t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/>
            <a:t>3rd Seminar </a:t>
          </a:r>
          <a:r>
            <a:rPr lang="en-GB" sz="1800" kern="1200" noProof="0" dirty="0"/>
            <a:t>– Description of</a:t>
          </a:r>
          <a:r>
            <a:rPr lang="cs-CZ" sz="1800" kern="1200" noProof="0" dirty="0"/>
            <a:t> FT</a:t>
          </a:r>
          <a:endParaRPr lang="en-GB" sz="1800" kern="1200" noProof="0" dirty="0"/>
        </a:p>
      </dsp:txBody>
      <dsp:txXfrm>
        <a:off x="3516661" y="2768550"/>
        <a:ext cx="4226560" cy="370105"/>
      </dsp:txXfrm>
    </dsp:sp>
    <dsp:sp modelId="{10289F23-EB5F-4963-949F-1E676B8D0C2E}">
      <dsp:nvSpPr>
        <dsp:cNvPr id="0" name=""/>
        <dsp:cNvSpPr/>
      </dsp:nvSpPr>
      <dsp:spPr>
        <a:xfrm>
          <a:off x="5814994" y="840323"/>
          <a:ext cx="1843519" cy="422656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326413" rIns="149352" bIns="14935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Schedule</a:t>
          </a:r>
          <a:endParaRPr lang="en-GB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noProof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Content</a:t>
          </a:r>
          <a:endParaRPr lang="en-GB" sz="16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noProof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IS</a:t>
          </a:r>
          <a:r>
            <a:rPr lang="cs-CZ" sz="1600" kern="1200" noProof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SU</a:t>
          </a:r>
          <a:r>
            <a:rPr lang="en-GB" sz="1600" kern="1200" noProof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explanation</a:t>
          </a:r>
          <a:endParaRPr lang="en-GB" sz="16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noProof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Insertion into IS</a:t>
          </a:r>
          <a:endParaRPr lang="en-GB" sz="16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600" kern="1200" noProof="0" dirty="0"/>
        </a:p>
      </dsp:txBody>
      <dsp:txXfrm>
        <a:off x="5814994" y="840323"/>
        <a:ext cx="1843519" cy="4226560"/>
      </dsp:txXfrm>
    </dsp:sp>
    <dsp:sp modelId="{2345EBE7-B8DD-4D67-AC52-10D7E12A2312}">
      <dsp:nvSpPr>
        <dsp:cNvPr id="0" name=""/>
        <dsp:cNvSpPr/>
      </dsp:nvSpPr>
      <dsp:spPr>
        <a:xfrm>
          <a:off x="5444888" y="351783"/>
          <a:ext cx="740211" cy="740211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CFECB2-BAC5-492A-8693-7FFB97CC7D25}">
      <dsp:nvSpPr>
        <dsp:cNvPr id="0" name=""/>
        <dsp:cNvSpPr/>
      </dsp:nvSpPr>
      <dsp:spPr>
        <a:xfrm rot="16200000">
          <a:off x="6209634" y="2768550"/>
          <a:ext cx="4226560" cy="370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26413" bIns="0" numCol="1" spcCol="1270" anchor="t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/>
            <a:t>4th Seminar </a:t>
          </a:r>
          <a:r>
            <a:rPr lang="en-GB" sz="1800" kern="1200" noProof="0" dirty="0"/>
            <a:t>– FT template, presentation</a:t>
          </a:r>
        </a:p>
      </dsp:txBody>
      <dsp:txXfrm>
        <a:off x="6209634" y="2768550"/>
        <a:ext cx="4226560" cy="370105"/>
      </dsp:txXfrm>
    </dsp:sp>
    <dsp:sp modelId="{1867DD4F-971F-465B-8863-A7B1A8D4D8F8}">
      <dsp:nvSpPr>
        <dsp:cNvPr id="0" name=""/>
        <dsp:cNvSpPr/>
      </dsp:nvSpPr>
      <dsp:spPr>
        <a:xfrm>
          <a:off x="8507967" y="840323"/>
          <a:ext cx="1843519" cy="422656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326413" rIns="149352" bIns="14935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noProof="0" dirty="0"/>
            <a:t>Word template of FT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noProof="0" dirty="0"/>
            <a:t>Communication with supervisor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noProof="0" dirty="0"/>
            <a:t>Revisions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noProof="0" dirty="0"/>
            <a:t>Proofreading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noProof="0" dirty="0"/>
            <a:t>Presentation template for FT defence</a:t>
          </a:r>
        </a:p>
      </dsp:txBody>
      <dsp:txXfrm>
        <a:off x="8507967" y="840323"/>
        <a:ext cx="1843519" cy="4226560"/>
      </dsp:txXfrm>
    </dsp:sp>
    <dsp:sp modelId="{6DCDCB39-1258-4214-B82D-036BD3A1E460}">
      <dsp:nvSpPr>
        <dsp:cNvPr id="0" name=""/>
        <dsp:cNvSpPr/>
      </dsp:nvSpPr>
      <dsp:spPr>
        <a:xfrm>
          <a:off x="8137861" y="351783"/>
          <a:ext cx="740211" cy="740211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0184E-4B10-4866-B7E7-378863FCB8B1}">
      <dsp:nvSpPr>
        <dsp:cNvPr id="0" name=""/>
        <dsp:cNvSpPr/>
      </dsp:nvSpPr>
      <dsp:spPr>
        <a:xfrm rot="16200000">
          <a:off x="-1835140" y="2785409"/>
          <a:ext cx="4226560" cy="475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19340" bIns="0" numCol="1" spcCol="1270" anchor="t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b="1" kern="1200" noProof="0" dirty="0"/>
            <a:t>5</a:t>
          </a:r>
          <a:r>
            <a:rPr lang="en-GB" sz="2100" b="1" kern="1200" noProof="0" dirty="0"/>
            <a:t>t</a:t>
          </a:r>
          <a:r>
            <a:rPr lang="sk-SK" sz="2100" b="1" kern="1200" noProof="0" dirty="0"/>
            <a:t>h</a:t>
          </a:r>
          <a:r>
            <a:rPr lang="en-GB" sz="2100" b="1" kern="1200" noProof="0" dirty="0"/>
            <a:t> Seminar </a:t>
          </a:r>
          <a:r>
            <a:rPr lang="en-GB" sz="2100" kern="1200" noProof="0" dirty="0"/>
            <a:t>– </a:t>
          </a:r>
          <a:r>
            <a:rPr lang="cs-CZ" sz="2100" kern="1200" noProof="0" dirty="0"/>
            <a:t>Research </a:t>
          </a:r>
          <a:r>
            <a:rPr lang="cs-CZ" sz="2100" kern="1200" noProof="0" dirty="0" err="1"/>
            <a:t>methods</a:t>
          </a:r>
          <a:r>
            <a:rPr lang="cs-CZ" sz="2100" kern="1200" noProof="0" dirty="0"/>
            <a:t> I</a:t>
          </a:r>
          <a:endParaRPr lang="en-GB" sz="2100" kern="1200" noProof="0" dirty="0"/>
        </a:p>
      </dsp:txBody>
      <dsp:txXfrm>
        <a:off x="-1835140" y="2785409"/>
        <a:ext cx="4226560" cy="475472"/>
      </dsp:txXfrm>
    </dsp:sp>
    <dsp:sp modelId="{52DA7CA5-A5F0-41BF-BF96-DB1D8FDB3ABD}">
      <dsp:nvSpPr>
        <dsp:cNvPr id="0" name=""/>
        <dsp:cNvSpPr/>
      </dsp:nvSpPr>
      <dsp:spPr>
        <a:xfrm>
          <a:off x="515875" y="909864"/>
          <a:ext cx="2368354" cy="422656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419340" rIns="135128" bIns="135128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noProof="0" dirty="0"/>
            <a:t>Critically reviewing the literature</a:t>
          </a:r>
          <a:endParaRPr lang="en-GB" sz="19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" kern="1200" noProof="0" dirty="0">
              <a:latin typeface="Calibri Light" panose="020F0302020204030204"/>
            </a:rPr>
            <a:t>Using</a:t>
          </a:r>
          <a:r>
            <a:rPr lang="en-GB" sz="100" kern="1200" noProof="0" dirty="0"/>
            <a:t> secondary data</a:t>
          </a:r>
          <a:endParaRPr lang="en-GB" sz="100" noProof="0" dirty="0"/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" kern="1200" noProof="0" dirty="0"/>
            <a:t>Collecting primary </a:t>
          </a:r>
          <a:r>
            <a:rPr lang="en-GB" sz="100" kern="1200" noProof="0" dirty="0">
              <a:latin typeface="Calibri" panose="020F0502020204030204"/>
              <a:ea typeface="+mn-ea"/>
              <a:cs typeface="+mn-cs"/>
            </a:rPr>
            <a:t>data</a:t>
          </a:r>
          <a:endParaRPr lang="en-GB" sz="100" kern="1200" noProof="0" dirty="0">
            <a:latin typeface="Calibri Light" panose="020F0302020204030204"/>
            <a:ea typeface="+mn-ea"/>
            <a:cs typeface="Calibri Light" panose="020F0302020204030204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3600" kern="1200" noProof="0" dirty="0">
            <a:latin typeface="Calibri"/>
            <a:ea typeface="+mn-ea"/>
            <a:cs typeface="+mn-cs"/>
          </a:endParaRPr>
        </a:p>
      </dsp:txBody>
      <dsp:txXfrm>
        <a:off x="515875" y="909864"/>
        <a:ext cx="2368354" cy="4226560"/>
      </dsp:txXfrm>
    </dsp:sp>
    <dsp:sp modelId="{E7E2A331-26E6-4FF7-9D7A-5F757254A53C}">
      <dsp:nvSpPr>
        <dsp:cNvPr id="0" name=""/>
        <dsp:cNvSpPr/>
      </dsp:nvSpPr>
      <dsp:spPr>
        <a:xfrm>
          <a:off x="40403" y="282241"/>
          <a:ext cx="950944" cy="950944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283596-17EF-4082-A274-E5AEF37DAAD5}">
      <dsp:nvSpPr>
        <dsp:cNvPr id="0" name=""/>
        <dsp:cNvSpPr/>
      </dsp:nvSpPr>
      <dsp:spPr>
        <a:xfrm rot="16200000">
          <a:off x="1590368" y="2785409"/>
          <a:ext cx="4226560" cy="475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19340" bIns="0" numCol="1" spcCol="1270" anchor="t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b="1" kern="1200" noProof="0" dirty="0"/>
            <a:t>6th</a:t>
          </a:r>
          <a:r>
            <a:rPr lang="en-GB" sz="2100" b="1" kern="1200" noProof="0" dirty="0"/>
            <a:t> Seminar </a:t>
          </a:r>
          <a:r>
            <a:rPr lang="en-GB" sz="2100" kern="1200" noProof="0" dirty="0"/>
            <a:t>– </a:t>
          </a:r>
          <a:r>
            <a:rPr lang="cs-CZ" sz="2100" kern="1200" noProof="0" dirty="0"/>
            <a:t>Research </a:t>
          </a:r>
          <a:r>
            <a:rPr lang="cs-CZ" sz="2100" kern="1200" noProof="0" dirty="0" err="1"/>
            <a:t>methods</a:t>
          </a:r>
          <a:r>
            <a:rPr lang="cs-CZ" sz="2100" kern="1200" noProof="0" dirty="0"/>
            <a:t> II</a:t>
          </a:r>
          <a:endParaRPr lang="en-GB" sz="2100" kern="1200" noProof="0" dirty="0"/>
        </a:p>
      </dsp:txBody>
      <dsp:txXfrm>
        <a:off x="1590368" y="2785409"/>
        <a:ext cx="4226560" cy="475472"/>
      </dsp:txXfrm>
    </dsp:sp>
    <dsp:sp modelId="{FAAA0A43-5E70-4561-9FF2-38FCF4FA729A}">
      <dsp:nvSpPr>
        <dsp:cNvPr id="0" name=""/>
        <dsp:cNvSpPr/>
      </dsp:nvSpPr>
      <dsp:spPr>
        <a:xfrm>
          <a:off x="3941385" y="909864"/>
          <a:ext cx="2368354" cy="422656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419340" rIns="135128" bIns="135128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noProof="0" dirty="0">
              <a:solidFill>
                <a:prstClr val="white"/>
              </a:solidFill>
              <a:latin typeface="Calibri Light"/>
            </a:rPr>
            <a:t>Analysing qualitative data</a:t>
          </a:r>
          <a:endParaRPr lang="en-GB" sz="1900" kern="1200" noProof="0" dirty="0">
            <a:solidFill>
              <a:prstClr val="white"/>
            </a:solidFill>
            <a:latin typeface="Calibri Light"/>
            <a:ea typeface="+mn-ea"/>
            <a:cs typeface="Calibri Light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noProof="0" dirty="0">
              <a:solidFill>
                <a:prstClr val="white"/>
              </a:solidFill>
              <a:latin typeface="Calibri Light" panose="020F0302020204030204"/>
            </a:rPr>
            <a:t>Statistical analysis of quantitative data</a:t>
          </a:r>
          <a:endParaRPr lang="en-GB" sz="19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kern="1200" noProof="0" dirty="0"/>
            <a:t>Writing convincing </a:t>
          </a:r>
          <a:r>
            <a:rPr lang="en-GB" sz="1900" kern="1200" noProof="0" dirty="0">
              <a:solidFill>
                <a:prstClr val="white"/>
              </a:solidFill>
              <a:latin typeface="Calibri Light" panose="020F0302020204030204"/>
            </a:rPr>
            <a:t>conclusions</a:t>
          </a:r>
          <a:endParaRPr lang="en-GB" sz="19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00" kern="1200" noProof="0" dirty="0">
              <a:solidFill>
                <a:prstClr val="white"/>
              </a:solidFill>
              <a:latin typeface="Calibri Light"/>
            </a:rPr>
            <a:t>Presentation skills</a:t>
          </a:r>
          <a:endParaRPr lang="en-GB" sz="100" noProof="0" dirty="0"/>
        </a:p>
      </dsp:txBody>
      <dsp:txXfrm>
        <a:off x="3941385" y="909864"/>
        <a:ext cx="2368354" cy="4226560"/>
      </dsp:txXfrm>
    </dsp:sp>
    <dsp:sp modelId="{D5B7DA1C-FDD4-4C80-87FF-31545E8BB2BC}">
      <dsp:nvSpPr>
        <dsp:cNvPr id="0" name=""/>
        <dsp:cNvSpPr/>
      </dsp:nvSpPr>
      <dsp:spPr>
        <a:xfrm>
          <a:off x="3465913" y="282241"/>
          <a:ext cx="950944" cy="950944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28DFD7-0DD3-403D-8DD9-0F1A83F2CD0E}">
      <dsp:nvSpPr>
        <dsp:cNvPr id="0" name=""/>
        <dsp:cNvSpPr/>
      </dsp:nvSpPr>
      <dsp:spPr>
        <a:xfrm>
          <a:off x="22456" y="1104534"/>
          <a:ext cx="1220673" cy="1364950"/>
        </a:xfrm>
        <a:prstGeom prst="roundRect">
          <a:avLst>
            <a:gd name="adj" fmla="val 10000"/>
          </a:avLst>
        </a:prstGeom>
        <a:solidFill>
          <a:srgbClr val="46A093">
            <a:alpha val="90000"/>
          </a:srgb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Consult the topic of FT with teachers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Find supervisor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Supervisor inserts topic into </a:t>
          </a:r>
          <a:r>
            <a:rPr lang="en-GB" sz="1200" kern="1200" noProof="0" dirty="0" err="1"/>
            <a:t>Tematikon</a:t>
          </a:r>
          <a:endParaRPr lang="en-GB" sz="1200" kern="1200" noProof="0" dirty="0"/>
        </a:p>
      </dsp:txBody>
      <dsp:txXfrm>
        <a:off x="53867" y="1135945"/>
        <a:ext cx="1157851" cy="1009639"/>
      </dsp:txXfrm>
    </dsp:sp>
    <dsp:sp modelId="{6C5A4D12-E35B-4AA5-B7BD-AE8033084AFF}">
      <dsp:nvSpPr>
        <dsp:cNvPr id="0" name=""/>
        <dsp:cNvSpPr/>
      </dsp:nvSpPr>
      <dsp:spPr>
        <a:xfrm rot="2017894">
          <a:off x="509083" y="2225609"/>
          <a:ext cx="1316921" cy="1412990"/>
        </a:xfrm>
        <a:prstGeom prst="leftCircularArrow">
          <a:avLst>
            <a:gd name="adj1" fmla="val 3346"/>
            <a:gd name="adj2" fmla="val 413664"/>
            <a:gd name="adj3" fmla="val 2302878"/>
            <a:gd name="adj4" fmla="val 9138192"/>
            <a:gd name="adj5" fmla="val 3904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51CB20-4677-4840-B0CC-A883D92C3ECA}">
      <dsp:nvSpPr>
        <dsp:cNvPr id="0" name=""/>
        <dsp:cNvSpPr/>
      </dsp:nvSpPr>
      <dsp:spPr>
        <a:xfrm>
          <a:off x="149054" y="2395652"/>
          <a:ext cx="1335986" cy="4321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noProof="0" dirty="0"/>
            <a:t>by </a:t>
          </a:r>
          <a:r>
            <a:rPr lang="en-GB" sz="1800" kern="1200" noProof="0" dirty="0"/>
            <a:t>March 31</a:t>
          </a:r>
        </a:p>
      </dsp:txBody>
      <dsp:txXfrm>
        <a:off x="161713" y="2408311"/>
        <a:ext cx="1310668" cy="406880"/>
      </dsp:txXfrm>
    </dsp:sp>
    <dsp:sp modelId="{604AC724-3F26-4D1F-9A9B-7FDD4307CD0B}">
      <dsp:nvSpPr>
        <dsp:cNvPr id="0" name=""/>
        <dsp:cNvSpPr/>
      </dsp:nvSpPr>
      <dsp:spPr>
        <a:xfrm>
          <a:off x="1515485" y="1193998"/>
          <a:ext cx="1313798" cy="21475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Select the topic in </a:t>
          </a:r>
          <a:r>
            <a:rPr lang="en-GB" sz="1200" kern="1200" noProof="0" dirty="0" err="1"/>
            <a:t>Tematikon</a:t>
          </a:r>
          <a:endParaRPr lang="en-GB" sz="120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Further discussion might be required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Supervisor assigns the topic to the student</a:t>
          </a:r>
        </a:p>
      </dsp:txBody>
      <dsp:txXfrm>
        <a:off x="1553965" y="1692676"/>
        <a:ext cx="1236838" cy="1610433"/>
      </dsp:txXfrm>
    </dsp:sp>
    <dsp:sp modelId="{B65BC297-84D7-4C54-B056-DC8FDF606719}">
      <dsp:nvSpPr>
        <dsp:cNvPr id="0" name=""/>
        <dsp:cNvSpPr/>
      </dsp:nvSpPr>
      <dsp:spPr>
        <a:xfrm>
          <a:off x="2382276" y="767007"/>
          <a:ext cx="1773465" cy="1773465"/>
        </a:xfrm>
        <a:prstGeom prst="circularArrow">
          <a:avLst>
            <a:gd name="adj1" fmla="val 2666"/>
            <a:gd name="adj2" fmla="val 324353"/>
            <a:gd name="adj3" fmla="val 19670332"/>
            <a:gd name="adj4" fmla="val 12745706"/>
            <a:gd name="adj5" fmla="val 311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7B4B41-31D3-4889-9B39-0DEAEE42F715}">
      <dsp:nvSpPr>
        <dsp:cNvPr id="0" name=""/>
        <dsp:cNvSpPr/>
      </dsp:nvSpPr>
      <dsp:spPr>
        <a:xfrm>
          <a:off x="1997014" y="1256617"/>
          <a:ext cx="1107792" cy="35297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noProof="0" dirty="0"/>
            <a:t>by </a:t>
          </a:r>
          <a:r>
            <a:rPr lang="en-GB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May 31</a:t>
          </a:r>
        </a:p>
      </dsp:txBody>
      <dsp:txXfrm>
        <a:off x="2007352" y="1266955"/>
        <a:ext cx="1087116" cy="332294"/>
      </dsp:txXfrm>
    </dsp:sp>
    <dsp:sp modelId="{76DCE4EA-9F8C-4F73-8532-1A4F0B0AF291}">
      <dsp:nvSpPr>
        <dsp:cNvPr id="0" name=""/>
        <dsp:cNvSpPr/>
      </dsp:nvSpPr>
      <dsp:spPr>
        <a:xfrm>
          <a:off x="3273688" y="1284050"/>
          <a:ext cx="1667816" cy="12719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Consultation of description of FT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Matching of description with student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Student inserts description into IS</a:t>
          </a:r>
        </a:p>
      </dsp:txBody>
      <dsp:txXfrm>
        <a:off x="3302959" y="1313321"/>
        <a:ext cx="1609274" cy="940827"/>
      </dsp:txXfrm>
    </dsp:sp>
    <dsp:sp modelId="{140FF8DC-505A-447F-A78B-3F9A358FEE60}">
      <dsp:nvSpPr>
        <dsp:cNvPr id="0" name=""/>
        <dsp:cNvSpPr/>
      </dsp:nvSpPr>
      <dsp:spPr>
        <a:xfrm>
          <a:off x="4182048" y="1724477"/>
          <a:ext cx="1707710" cy="1707710"/>
        </a:xfrm>
        <a:prstGeom prst="leftCircularArrow">
          <a:avLst>
            <a:gd name="adj1" fmla="val 2769"/>
            <a:gd name="adj2" fmla="val 337649"/>
            <a:gd name="adj3" fmla="val 1952724"/>
            <a:gd name="adj4" fmla="val 8864053"/>
            <a:gd name="adj5" fmla="val 323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96640A-996B-428C-B1CF-0821EF251920}">
      <dsp:nvSpPr>
        <dsp:cNvPr id="0" name=""/>
        <dsp:cNvSpPr/>
      </dsp:nvSpPr>
      <dsp:spPr>
        <a:xfrm>
          <a:off x="3582960" y="2548991"/>
          <a:ext cx="1544573" cy="39814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by</a:t>
          </a: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GB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October 3</a:t>
          </a: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0</a:t>
          </a:r>
          <a:endParaRPr lang="en-GB" sz="18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3594621" y="2560652"/>
        <a:ext cx="1521251" cy="374818"/>
      </dsp:txXfrm>
    </dsp:sp>
    <dsp:sp modelId="{99C3FA7A-861B-498B-B577-2380A5CDC23A}">
      <dsp:nvSpPr>
        <dsp:cNvPr id="0" name=""/>
        <dsp:cNvSpPr/>
      </dsp:nvSpPr>
      <dsp:spPr>
        <a:xfrm>
          <a:off x="5266075" y="1611999"/>
          <a:ext cx="1399784" cy="13558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200" kern="1200" noProof="0" dirty="0"/>
            <a:t>Department</a:t>
          </a:r>
          <a:r>
            <a:rPr lang="en-GB" sz="1200" kern="1200" noProof="0" dirty="0"/>
            <a:t> ensures signatures of supervisor and head of program</a:t>
          </a:r>
        </a:p>
      </dsp:txBody>
      <dsp:txXfrm>
        <a:off x="5297277" y="1933740"/>
        <a:ext cx="1337380" cy="1002906"/>
      </dsp:txXfrm>
    </dsp:sp>
    <dsp:sp modelId="{0055F67E-D8D7-4B1F-9A42-CA3EC1E0C165}">
      <dsp:nvSpPr>
        <dsp:cNvPr id="0" name=""/>
        <dsp:cNvSpPr/>
      </dsp:nvSpPr>
      <dsp:spPr>
        <a:xfrm>
          <a:off x="5984992" y="1010055"/>
          <a:ext cx="1996268" cy="1996268"/>
        </a:xfrm>
        <a:prstGeom prst="circularArrow">
          <a:avLst>
            <a:gd name="adj1" fmla="val 2368"/>
            <a:gd name="adj2" fmla="val 286170"/>
            <a:gd name="adj3" fmla="val 19411576"/>
            <a:gd name="adj4" fmla="val 12448767"/>
            <a:gd name="adj5" fmla="val 2763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549148-3D4B-413D-A1F1-B9DA643C4D7A}">
      <dsp:nvSpPr>
        <dsp:cNvPr id="0" name=""/>
        <dsp:cNvSpPr/>
      </dsp:nvSpPr>
      <dsp:spPr>
        <a:xfrm>
          <a:off x="5304186" y="1571255"/>
          <a:ext cx="1677723" cy="35297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by </a:t>
          </a:r>
          <a:r>
            <a:rPr lang="en-GB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November 30</a:t>
          </a:r>
        </a:p>
      </dsp:txBody>
      <dsp:txXfrm>
        <a:off x="5314524" y="1581593"/>
        <a:ext cx="1657047" cy="332294"/>
      </dsp:txXfrm>
    </dsp:sp>
    <dsp:sp modelId="{CDE1A4B1-EAFC-431F-9BCD-B47D216794D4}">
      <dsp:nvSpPr>
        <dsp:cNvPr id="0" name=""/>
        <dsp:cNvSpPr/>
      </dsp:nvSpPr>
      <dsp:spPr>
        <a:xfrm>
          <a:off x="7212468" y="1525416"/>
          <a:ext cx="1363337" cy="11515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Student </a:t>
          </a:r>
          <a:r>
            <a:rPr lang="en-US" sz="1200" kern="1200" noProof="0" dirty="0"/>
            <a:t>receives credits for the Master Thesis Seminar course</a:t>
          </a:r>
        </a:p>
      </dsp:txBody>
      <dsp:txXfrm>
        <a:off x="7238968" y="1551916"/>
        <a:ext cx="1310337" cy="851774"/>
      </dsp:txXfrm>
    </dsp:sp>
    <dsp:sp modelId="{A29807B0-6EE7-40E6-A1D0-36298D44FEDC}">
      <dsp:nvSpPr>
        <dsp:cNvPr id="0" name=""/>
        <dsp:cNvSpPr/>
      </dsp:nvSpPr>
      <dsp:spPr>
        <a:xfrm>
          <a:off x="7950331" y="1734081"/>
          <a:ext cx="1494203" cy="1494203"/>
        </a:xfrm>
        <a:prstGeom prst="leftCircularArrow">
          <a:avLst>
            <a:gd name="adj1" fmla="val 3164"/>
            <a:gd name="adj2" fmla="val 389499"/>
            <a:gd name="adj3" fmla="val 2582437"/>
            <a:gd name="adj4" fmla="val 9441916"/>
            <a:gd name="adj5" fmla="val 3692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3AE742-4BA4-450C-AD21-4C5B70E3150C}">
      <dsp:nvSpPr>
        <dsp:cNvPr id="0" name=""/>
        <dsp:cNvSpPr/>
      </dsp:nvSpPr>
      <dsp:spPr>
        <a:xfrm>
          <a:off x="7547374" y="2396025"/>
          <a:ext cx="1015552" cy="35297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in </a:t>
          </a:r>
          <a:r>
            <a:rPr lang="en-GB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January</a:t>
          </a:r>
        </a:p>
      </dsp:txBody>
      <dsp:txXfrm>
        <a:off x="7557712" y="2406363"/>
        <a:ext cx="994876" cy="332294"/>
      </dsp:txXfrm>
    </dsp:sp>
    <dsp:sp modelId="{98173A87-340E-4349-B9FA-28B031FE2ABB}">
      <dsp:nvSpPr>
        <dsp:cNvPr id="0" name=""/>
        <dsp:cNvSpPr/>
      </dsp:nvSpPr>
      <dsp:spPr>
        <a:xfrm>
          <a:off x="8795641" y="1713083"/>
          <a:ext cx="1354360" cy="11832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Student uploads digital FT into IS</a:t>
          </a:r>
        </a:p>
      </dsp:txBody>
      <dsp:txXfrm>
        <a:off x="8822872" y="1993878"/>
        <a:ext cx="1299898" cy="875271"/>
      </dsp:txXfrm>
    </dsp:sp>
    <dsp:sp modelId="{1C6F6FFD-79F7-4161-AC86-8CD3689824E3}">
      <dsp:nvSpPr>
        <dsp:cNvPr id="0" name=""/>
        <dsp:cNvSpPr/>
      </dsp:nvSpPr>
      <dsp:spPr>
        <a:xfrm>
          <a:off x="9497215" y="1168010"/>
          <a:ext cx="1493339" cy="1493339"/>
        </a:xfrm>
        <a:prstGeom prst="circularArrow">
          <a:avLst>
            <a:gd name="adj1" fmla="val 3166"/>
            <a:gd name="adj2" fmla="val 389741"/>
            <a:gd name="adj3" fmla="val 19434748"/>
            <a:gd name="adj4" fmla="val 12575511"/>
            <a:gd name="adj5" fmla="val 3694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0D1AA5-4C00-4BE6-8386-8F7F66FC6E7C}">
      <dsp:nvSpPr>
        <dsp:cNvPr id="0" name=""/>
        <dsp:cNvSpPr/>
      </dsp:nvSpPr>
      <dsp:spPr>
        <a:xfrm>
          <a:off x="9141884" y="1571255"/>
          <a:ext cx="994525" cy="35297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by</a:t>
          </a: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GB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May</a:t>
          </a: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4 </a:t>
          </a:r>
          <a:endParaRPr lang="en-GB" sz="18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9152222" y="1581593"/>
        <a:ext cx="973849" cy="332294"/>
      </dsp:txXfrm>
    </dsp:sp>
    <dsp:sp modelId="{B21BAFB2-AF90-4139-9677-728517C40BBA}">
      <dsp:nvSpPr>
        <dsp:cNvPr id="0" name=""/>
        <dsp:cNvSpPr/>
      </dsp:nvSpPr>
      <dsp:spPr>
        <a:xfrm>
          <a:off x="10375048" y="1747741"/>
          <a:ext cx="1157954" cy="8235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State final examination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Defence of FT</a:t>
          </a:r>
        </a:p>
      </dsp:txBody>
      <dsp:txXfrm>
        <a:off x="10394001" y="1766694"/>
        <a:ext cx="1120048" cy="609207"/>
      </dsp:txXfrm>
    </dsp:sp>
    <dsp:sp modelId="{C3B57DC7-1D84-4DCE-8DC1-A472EB727DB2}">
      <dsp:nvSpPr>
        <dsp:cNvPr id="0" name=""/>
        <dsp:cNvSpPr/>
      </dsp:nvSpPr>
      <dsp:spPr>
        <a:xfrm>
          <a:off x="10676649" y="2394854"/>
          <a:ext cx="887604" cy="35297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June</a:t>
          </a:r>
        </a:p>
      </dsp:txBody>
      <dsp:txXfrm>
        <a:off x="10686987" y="2405192"/>
        <a:ext cx="866928" cy="3322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28DFD7-0DD3-403D-8DD9-0F1A83F2CD0E}">
      <dsp:nvSpPr>
        <dsp:cNvPr id="0" name=""/>
        <dsp:cNvSpPr/>
      </dsp:nvSpPr>
      <dsp:spPr>
        <a:xfrm>
          <a:off x="48628" y="1158067"/>
          <a:ext cx="1369705" cy="1452432"/>
        </a:xfrm>
        <a:prstGeom prst="roundRect">
          <a:avLst>
            <a:gd name="adj" fmla="val 10000"/>
          </a:avLst>
        </a:prstGeom>
        <a:solidFill>
          <a:srgbClr val="46A093">
            <a:alpha val="90000"/>
          </a:srgb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Consult the topic of FT with teachers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Find supervisor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Supervisor inserts topic into </a:t>
          </a:r>
          <a:r>
            <a:rPr lang="en-GB" sz="1200" kern="1200" noProof="0" dirty="0" err="1"/>
            <a:t>Tematikon</a:t>
          </a:r>
          <a:endParaRPr lang="en-GB" sz="1200" kern="1200" noProof="0" dirty="0"/>
        </a:p>
      </dsp:txBody>
      <dsp:txXfrm>
        <a:off x="82052" y="1191491"/>
        <a:ext cx="1302857" cy="1074348"/>
      </dsp:txXfrm>
    </dsp:sp>
    <dsp:sp modelId="{6C5A4D12-E35B-4AA5-B7BD-AE8033084AFF}">
      <dsp:nvSpPr>
        <dsp:cNvPr id="0" name=""/>
        <dsp:cNvSpPr/>
      </dsp:nvSpPr>
      <dsp:spPr>
        <a:xfrm rot="422314">
          <a:off x="710321" y="1900379"/>
          <a:ext cx="1675514" cy="1675514"/>
        </a:xfrm>
        <a:prstGeom prst="leftCircularArrow">
          <a:avLst>
            <a:gd name="adj1" fmla="val 2658"/>
            <a:gd name="adj2" fmla="val 323268"/>
            <a:gd name="adj3" fmla="val 1613083"/>
            <a:gd name="adj4" fmla="val 8538794"/>
            <a:gd name="adj5" fmla="val 310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51CB20-4677-4840-B0CC-A883D92C3ECA}">
      <dsp:nvSpPr>
        <dsp:cNvPr id="0" name=""/>
        <dsp:cNvSpPr/>
      </dsp:nvSpPr>
      <dsp:spPr>
        <a:xfrm>
          <a:off x="179817" y="2612172"/>
          <a:ext cx="1455430" cy="404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noProof="0" dirty="0"/>
            <a:t>by</a:t>
          </a:r>
          <a:r>
            <a:rPr lang="cs-CZ" sz="1800" kern="1200" noProof="0" dirty="0"/>
            <a:t> </a:t>
          </a:r>
          <a:r>
            <a:rPr lang="en-AU" sz="1800" kern="1200" noProof="0" dirty="0"/>
            <a:t>October</a:t>
          </a:r>
          <a:r>
            <a:rPr lang="en-GB" sz="1800" kern="1200" noProof="0" dirty="0"/>
            <a:t> 31</a:t>
          </a:r>
        </a:p>
      </dsp:txBody>
      <dsp:txXfrm>
        <a:off x="191650" y="2624005"/>
        <a:ext cx="1431764" cy="380334"/>
      </dsp:txXfrm>
    </dsp:sp>
    <dsp:sp modelId="{604AC724-3F26-4D1F-9A9B-7FDD4307CD0B}">
      <dsp:nvSpPr>
        <dsp:cNvPr id="0" name=""/>
        <dsp:cNvSpPr/>
      </dsp:nvSpPr>
      <dsp:spPr>
        <a:xfrm>
          <a:off x="1703300" y="1438332"/>
          <a:ext cx="1531726" cy="16565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Select the topic in </a:t>
          </a:r>
          <a:r>
            <a:rPr lang="en-GB" sz="1200" kern="1200" noProof="0" dirty="0" err="1"/>
            <a:t>Tematikon</a:t>
          </a:r>
          <a:endParaRPr lang="en-GB" sz="120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Further discussion might be required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Supervisor assigns the topic to the student</a:t>
          </a:r>
        </a:p>
      </dsp:txBody>
      <dsp:txXfrm>
        <a:off x="1741421" y="1831420"/>
        <a:ext cx="1455484" cy="1225305"/>
      </dsp:txXfrm>
    </dsp:sp>
    <dsp:sp modelId="{B65BC297-84D7-4C54-B056-DC8FDF606719}">
      <dsp:nvSpPr>
        <dsp:cNvPr id="0" name=""/>
        <dsp:cNvSpPr/>
      </dsp:nvSpPr>
      <dsp:spPr>
        <a:xfrm>
          <a:off x="2378614" y="710681"/>
          <a:ext cx="2087763" cy="2087763"/>
        </a:xfrm>
        <a:prstGeom prst="circularArrow">
          <a:avLst>
            <a:gd name="adj1" fmla="val 2133"/>
            <a:gd name="adj2" fmla="val 256308"/>
            <a:gd name="adj3" fmla="val 19578004"/>
            <a:gd name="adj4" fmla="val 12585333"/>
            <a:gd name="adj5" fmla="val 2488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7B4B41-31D3-4889-9B39-0DEAEE42F715}">
      <dsp:nvSpPr>
        <dsp:cNvPr id="0" name=""/>
        <dsp:cNvSpPr/>
      </dsp:nvSpPr>
      <dsp:spPr>
        <a:xfrm>
          <a:off x="1770073" y="1376629"/>
          <a:ext cx="1579743" cy="32994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by </a:t>
          </a:r>
          <a:r>
            <a:rPr lang="en-AU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December</a:t>
          </a:r>
          <a:r>
            <a:rPr lang="en-GB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31</a:t>
          </a:r>
        </a:p>
      </dsp:txBody>
      <dsp:txXfrm>
        <a:off x="1779737" y="1386293"/>
        <a:ext cx="1560415" cy="310613"/>
      </dsp:txXfrm>
    </dsp:sp>
    <dsp:sp modelId="{76DCE4EA-9F8C-4F73-8532-1A4F0B0AF291}">
      <dsp:nvSpPr>
        <dsp:cNvPr id="0" name=""/>
        <dsp:cNvSpPr/>
      </dsp:nvSpPr>
      <dsp:spPr>
        <a:xfrm>
          <a:off x="3701961" y="1259419"/>
          <a:ext cx="1376108" cy="13524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Consultation of description of FT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Matching of description with student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Student inserts description into IS</a:t>
          </a:r>
        </a:p>
      </dsp:txBody>
      <dsp:txXfrm>
        <a:off x="3733084" y="1290542"/>
        <a:ext cx="1313862" cy="1000387"/>
      </dsp:txXfrm>
    </dsp:sp>
    <dsp:sp modelId="{140FF8DC-505A-447F-A78B-3F9A358FEE60}">
      <dsp:nvSpPr>
        <dsp:cNvPr id="0" name=""/>
        <dsp:cNvSpPr/>
      </dsp:nvSpPr>
      <dsp:spPr>
        <a:xfrm rot="562734">
          <a:off x="4366921" y="1728140"/>
          <a:ext cx="1696651" cy="1696651"/>
        </a:xfrm>
        <a:prstGeom prst="leftCircularArrow">
          <a:avLst>
            <a:gd name="adj1" fmla="val 2625"/>
            <a:gd name="adj2" fmla="val 318995"/>
            <a:gd name="adj3" fmla="val 1998933"/>
            <a:gd name="adj4" fmla="val 8928916"/>
            <a:gd name="adj5" fmla="val 3062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96640A-996B-428C-B1CF-0821EF251920}">
      <dsp:nvSpPr>
        <dsp:cNvPr id="0" name=""/>
        <dsp:cNvSpPr/>
      </dsp:nvSpPr>
      <dsp:spPr>
        <a:xfrm>
          <a:off x="3875992" y="2544587"/>
          <a:ext cx="1248579" cy="32994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by</a:t>
          </a: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cs-CZ" sz="1800" kern="1200" noProof="0" dirty="0" err="1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March</a:t>
          </a:r>
          <a:r>
            <a:rPr lang="en-GB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3</a:t>
          </a: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1</a:t>
          </a:r>
          <a:endParaRPr lang="en-GB" sz="18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3885656" y="2554251"/>
        <a:ext cx="1229251" cy="310613"/>
      </dsp:txXfrm>
    </dsp:sp>
    <dsp:sp modelId="{99C3FA7A-861B-498B-B577-2380A5CDC23A}">
      <dsp:nvSpPr>
        <dsp:cNvPr id="0" name=""/>
        <dsp:cNvSpPr/>
      </dsp:nvSpPr>
      <dsp:spPr>
        <a:xfrm>
          <a:off x="5376884" y="1579371"/>
          <a:ext cx="1433102" cy="14040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k-SK" sz="1200" kern="1200" noProof="0" dirty="0"/>
            <a:t>Department</a:t>
          </a:r>
          <a:r>
            <a:rPr lang="en-GB" sz="1200" kern="1200" noProof="0" dirty="0"/>
            <a:t> ensures signatures of supervisor and head of program</a:t>
          </a:r>
        </a:p>
      </dsp:txBody>
      <dsp:txXfrm>
        <a:off x="5409196" y="1912560"/>
        <a:ext cx="1368478" cy="1038591"/>
      </dsp:txXfrm>
    </dsp:sp>
    <dsp:sp modelId="{0055F67E-D8D7-4B1F-9A42-CA3EC1E0C165}">
      <dsp:nvSpPr>
        <dsp:cNvPr id="0" name=""/>
        <dsp:cNvSpPr/>
      </dsp:nvSpPr>
      <dsp:spPr>
        <a:xfrm>
          <a:off x="6100804" y="1045144"/>
          <a:ext cx="1575903" cy="1575903"/>
        </a:xfrm>
        <a:prstGeom prst="circularArrow">
          <a:avLst>
            <a:gd name="adj1" fmla="val 2826"/>
            <a:gd name="adj2" fmla="val 345052"/>
            <a:gd name="adj3" fmla="val 19695070"/>
            <a:gd name="adj4" fmla="val 12791143"/>
            <a:gd name="adj5" fmla="val 3297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549148-3D4B-413D-A1F1-B9DA643C4D7A}">
      <dsp:nvSpPr>
        <dsp:cNvPr id="0" name=""/>
        <dsp:cNvSpPr/>
      </dsp:nvSpPr>
      <dsp:spPr>
        <a:xfrm>
          <a:off x="5873101" y="1470161"/>
          <a:ext cx="793178" cy="32994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in May</a:t>
          </a:r>
          <a:endParaRPr lang="en-GB" sz="18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5882765" y="1479825"/>
        <a:ext cx="773850" cy="310613"/>
      </dsp:txXfrm>
    </dsp:sp>
    <dsp:sp modelId="{CDE1A4B1-EAFC-431F-9BCD-B47D216794D4}">
      <dsp:nvSpPr>
        <dsp:cNvPr id="0" name=""/>
        <dsp:cNvSpPr/>
      </dsp:nvSpPr>
      <dsp:spPr>
        <a:xfrm>
          <a:off x="7037048" y="1495633"/>
          <a:ext cx="1230189" cy="12165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Student </a:t>
          </a:r>
          <a:r>
            <a:rPr lang="en-US" sz="1200" kern="1200" noProof="0" dirty="0"/>
            <a:t>receives credits for the Master Thesis Seminar course</a:t>
          </a:r>
          <a:endParaRPr lang="en-GB" sz="1200" kern="1200" noProof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200" kern="1200" noProof="0" dirty="0"/>
        </a:p>
      </dsp:txBody>
      <dsp:txXfrm>
        <a:off x="7065044" y="1523629"/>
        <a:ext cx="1174197" cy="899847"/>
      </dsp:txXfrm>
    </dsp:sp>
    <dsp:sp modelId="{A29807B0-6EE7-40E6-A1D0-36298D44FEDC}">
      <dsp:nvSpPr>
        <dsp:cNvPr id="0" name=""/>
        <dsp:cNvSpPr/>
      </dsp:nvSpPr>
      <dsp:spPr>
        <a:xfrm>
          <a:off x="7650702" y="1743642"/>
          <a:ext cx="1509793" cy="1509793"/>
        </a:xfrm>
        <a:prstGeom prst="leftCircularArrow">
          <a:avLst>
            <a:gd name="adj1" fmla="val 2949"/>
            <a:gd name="adj2" fmla="val 361206"/>
            <a:gd name="adj3" fmla="val 2128769"/>
            <a:gd name="adj4" fmla="val 9016541"/>
            <a:gd name="adj5" fmla="val 3441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3AE742-4BA4-450C-AD21-4C5B70E3150C}">
      <dsp:nvSpPr>
        <dsp:cNvPr id="0" name=""/>
        <dsp:cNvSpPr/>
      </dsp:nvSpPr>
      <dsp:spPr>
        <a:xfrm>
          <a:off x="7214810" y="2518977"/>
          <a:ext cx="1154227" cy="32994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in</a:t>
          </a: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May</a:t>
          </a:r>
          <a:endParaRPr lang="en-GB" sz="18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7224474" y="2528641"/>
        <a:ext cx="1134899" cy="310613"/>
      </dsp:txXfrm>
    </dsp:sp>
    <dsp:sp modelId="{98173A87-340E-4349-B9FA-28B031FE2ABB}">
      <dsp:nvSpPr>
        <dsp:cNvPr id="0" name=""/>
        <dsp:cNvSpPr/>
      </dsp:nvSpPr>
      <dsp:spPr>
        <a:xfrm>
          <a:off x="8616727" y="1781265"/>
          <a:ext cx="1212800" cy="10261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noProof="0" dirty="0"/>
            <a:t>Student uploads digital FT into IS</a:t>
          </a:r>
        </a:p>
      </dsp:txBody>
      <dsp:txXfrm>
        <a:off x="8640342" y="2024771"/>
        <a:ext cx="1165570" cy="759037"/>
      </dsp:txXfrm>
    </dsp:sp>
    <dsp:sp modelId="{1C6F6FFD-79F7-4161-AC86-8CD3689824E3}">
      <dsp:nvSpPr>
        <dsp:cNvPr id="0" name=""/>
        <dsp:cNvSpPr/>
      </dsp:nvSpPr>
      <dsp:spPr>
        <a:xfrm>
          <a:off x="9246423" y="993018"/>
          <a:ext cx="1775501" cy="1775501"/>
        </a:xfrm>
        <a:prstGeom prst="circularArrow">
          <a:avLst>
            <a:gd name="adj1" fmla="val 2508"/>
            <a:gd name="adj2" fmla="val 304004"/>
            <a:gd name="adj3" fmla="val 19295372"/>
            <a:gd name="adj4" fmla="val 12350398"/>
            <a:gd name="adj5" fmla="val 2926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0D1AA5-4C00-4BE6-8386-8F7F66FC6E7C}">
      <dsp:nvSpPr>
        <dsp:cNvPr id="0" name=""/>
        <dsp:cNvSpPr/>
      </dsp:nvSpPr>
      <dsp:spPr>
        <a:xfrm>
          <a:off x="8591807" y="1514860"/>
          <a:ext cx="1573587" cy="32994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in </a:t>
          </a:r>
          <a:r>
            <a:rPr lang="en-AU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December</a:t>
          </a:r>
          <a:endParaRPr lang="en-GB" sz="1800" kern="1200" noProof="0" dirty="0">
            <a:solidFill>
              <a:prstClr val="white"/>
            </a:solidFill>
            <a:latin typeface="Calibri" panose="020F0502020204030204"/>
            <a:ea typeface="+mn-ea"/>
            <a:cs typeface="+mn-cs"/>
          </a:endParaRPr>
        </a:p>
      </dsp:txBody>
      <dsp:txXfrm>
        <a:off x="8601471" y="1524524"/>
        <a:ext cx="1554259" cy="310613"/>
      </dsp:txXfrm>
    </dsp:sp>
    <dsp:sp modelId="{B21BAFB2-AF90-4139-9677-728517C40BBA}">
      <dsp:nvSpPr>
        <dsp:cNvPr id="0" name=""/>
        <dsp:cNvSpPr/>
      </dsp:nvSpPr>
      <dsp:spPr>
        <a:xfrm>
          <a:off x="10405514" y="1443433"/>
          <a:ext cx="1057005" cy="10556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 noProof="0" dirty="0"/>
            <a:t> </a:t>
          </a:r>
          <a:r>
            <a:rPr lang="en-GB" sz="1200" kern="1200" noProof="0" dirty="0"/>
            <a:t>State final examination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200" kern="1200" noProof="0" dirty="0"/>
            <a:t> </a:t>
          </a:r>
          <a:r>
            <a:rPr lang="en-GB" sz="1200" kern="1200" noProof="0" dirty="0"/>
            <a:t>Defence of FT</a:t>
          </a:r>
        </a:p>
      </dsp:txBody>
      <dsp:txXfrm>
        <a:off x="10429808" y="1467727"/>
        <a:ext cx="1008417" cy="780865"/>
      </dsp:txXfrm>
    </dsp:sp>
    <dsp:sp modelId="{C3B57DC7-1D84-4DCE-8DC1-A472EB727DB2}">
      <dsp:nvSpPr>
        <dsp:cNvPr id="0" name=""/>
        <dsp:cNvSpPr/>
      </dsp:nvSpPr>
      <dsp:spPr>
        <a:xfrm>
          <a:off x="10458964" y="2268216"/>
          <a:ext cx="1186369" cy="329941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A5A5A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A5A5A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A5A5A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in</a:t>
          </a:r>
          <a:r>
            <a:rPr lang="cs-CZ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 </a:t>
          </a:r>
          <a:r>
            <a:rPr lang="en-AU" sz="1800" kern="1200" noProof="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February</a:t>
          </a:r>
        </a:p>
      </dsp:txBody>
      <dsp:txXfrm>
        <a:off x="10468628" y="2277880"/>
        <a:ext cx="1167041" cy="3106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04.10.2022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04.10.2022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04.10.2022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3986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04.10.2022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04.10.2022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04.10.2022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04.10.2022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04.10.2022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04.10.2022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04.10.2022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04.10.2022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04.10.2022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u.cz/opf/en/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1" y="752054"/>
            <a:ext cx="2266000" cy="174477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35360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23392" y="932723"/>
            <a:ext cx="6816757" cy="288032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en-GB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Master thesis seminar</a:t>
            </a:r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(1)</a:t>
            </a:r>
            <a:endParaRPr lang="en-GB" sz="5333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2351584" y="4101075"/>
            <a:ext cx="5184576" cy="105611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 thesis (FT) </a:t>
            </a:r>
            <a:r>
              <a:rPr lang="cs-CZ" sz="18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roadmap</a:t>
            </a: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18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Seminar</a:t>
            </a: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agenda, </a:t>
            </a:r>
            <a:r>
              <a:rPr lang="cs-CZ" sz="18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Topics</a:t>
            </a:r>
            <a:r>
              <a:rPr lang="cs-CZ" sz="1867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Documents</a:t>
            </a: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cs-CZ" sz="186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forms</a:t>
            </a:r>
            <a:r>
              <a:rPr lang="cs-CZ" sz="186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9143999" y="4965171"/>
            <a:ext cx="2819029" cy="153617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Assoc. Prof. </a:t>
            </a:r>
            <a:r>
              <a:rPr lang="en-GB" altLang="cs-CZ" sz="12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GB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Roman Šperka, PhD</a:t>
            </a:r>
          </a:p>
          <a:p>
            <a:pPr algn="r"/>
            <a:r>
              <a:rPr lang="en-GB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 of Business economics and management program</a:t>
            </a:r>
            <a:r>
              <a:rPr lang="sk-SK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department</a:t>
            </a:r>
            <a:endParaRPr lang="en-GB" altLang="cs-CZ" sz="1200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832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449337"/>
            <a:ext cx="21563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Seminar </a:t>
            </a:r>
            <a:r>
              <a:rPr lang="sk-SK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agenda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3C591E33-D97A-4C1F-8CB8-626680EBA1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51105"/>
              </p:ext>
            </p:extLst>
          </p:nvPr>
        </p:nvGraphicFramePr>
        <p:xfrm>
          <a:off x="209685" y="797488"/>
          <a:ext cx="1041043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ovéPole 11">
            <a:extLst>
              <a:ext uri="{FF2B5EF4-FFF2-40B4-BE49-F238E27FC236}">
                <a16:creationId xmlns:a16="http://schemas.microsoft.com/office/drawing/2014/main" id="{7DC03667-2D07-4FEA-9BA3-E25B0C9F1BF6}"/>
              </a:ext>
            </a:extLst>
          </p:cNvPr>
          <p:cNvSpPr txBox="1"/>
          <p:nvPr/>
        </p:nvSpPr>
        <p:spPr>
          <a:xfrm>
            <a:off x="1021256" y="1079876"/>
            <a:ext cx="1856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Assoc. Prof. Šperka</a:t>
            </a:r>
          </a:p>
          <a:p>
            <a:r>
              <a:rPr lang="cs-CZ" sz="1600" dirty="0" err="1"/>
              <a:t>October</a:t>
            </a:r>
            <a:r>
              <a:rPr lang="cs-CZ" sz="1600" dirty="0"/>
              <a:t> 4, 2022</a:t>
            </a:r>
            <a:endParaRPr lang="en-GB" sz="1600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58BB68CE-F53F-4C4D-A13D-9724E1FCA5D6}"/>
              </a:ext>
            </a:extLst>
          </p:cNvPr>
          <p:cNvSpPr txBox="1"/>
          <p:nvPr/>
        </p:nvSpPr>
        <p:spPr>
          <a:xfrm>
            <a:off x="3737278" y="1079876"/>
            <a:ext cx="16349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err="1"/>
              <a:t>Dr.</a:t>
            </a:r>
            <a:r>
              <a:rPr lang="en-GB" sz="1600" b="1" dirty="0"/>
              <a:t> </a:t>
            </a:r>
            <a:r>
              <a:rPr lang="en-GB" sz="1600" b="1" dirty="0" err="1"/>
              <a:t>Stoklasa</a:t>
            </a:r>
            <a:endParaRPr lang="en-GB" sz="1600" b="1" dirty="0"/>
          </a:p>
          <a:p>
            <a:r>
              <a:rPr lang="cs-CZ" sz="1600" dirty="0" err="1"/>
              <a:t>October</a:t>
            </a:r>
            <a:r>
              <a:rPr lang="cs-CZ" sz="1600" dirty="0"/>
              <a:t> </a:t>
            </a:r>
            <a:r>
              <a:rPr lang="en-GB" sz="1600" dirty="0"/>
              <a:t>1</a:t>
            </a:r>
            <a:r>
              <a:rPr lang="cs-CZ" sz="1600" dirty="0"/>
              <a:t>1, 2022</a:t>
            </a:r>
            <a:endParaRPr lang="en-GB" sz="1600" dirty="0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BB0F5D41-3DF5-4A94-A03C-D5B121ED6BAA}"/>
              </a:ext>
            </a:extLst>
          </p:cNvPr>
          <p:cNvSpPr txBox="1"/>
          <p:nvPr/>
        </p:nvSpPr>
        <p:spPr>
          <a:xfrm>
            <a:off x="6359938" y="1096614"/>
            <a:ext cx="2060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Assoc. Prof. </a:t>
            </a:r>
            <a:r>
              <a:rPr lang="cs-CZ" sz="1600" b="1" dirty="0"/>
              <a:t>Palečková</a:t>
            </a:r>
            <a:endParaRPr lang="en-GB" sz="1600" b="1" dirty="0"/>
          </a:p>
          <a:p>
            <a:r>
              <a:rPr lang="sk-SK" sz="1600" dirty="0" err="1"/>
              <a:t>October</a:t>
            </a:r>
            <a:r>
              <a:rPr lang="sk-SK" sz="1600" dirty="0"/>
              <a:t> 18</a:t>
            </a:r>
            <a:r>
              <a:rPr lang="cs-CZ" sz="1600" dirty="0"/>
              <a:t>, 2022</a:t>
            </a:r>
            <a:endParaRPr lang="en-GB" sz="1600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DF18EB2-123F-406E-A974-027255DD55CB}"/>
              </a:ext>
            </a:extLst>
          </p:cNvPr>
          <p:cNvSpPr txBox="1"/>
          <p:nvPr/>
        </p:nvSpPr>
        <p:spPr>
          <a:xfrm>
            <a:off x="9124562" y="1096614"/>
            <a:ext cx="17302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Dr. Stoklasa</a:t>
            </a:r>
          </a:p>
          <a:p>
            <a:r>
              <a:rPr lang="sk-SK" sz="1600" dirty="0"/>
              <a:t>November 8, 2022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426197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449337"/>
            <a:ext cx="21563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Seminar </a:t>
            </a:r>
            <a:r>
              <a:rPr lang="sk-SK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agenda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7BD066D-DC95-4F4E-A163-829C425D20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9962940"/>
              </p:ext>
            </p:extLst>
          </p:nvPr>
        </p:nvGraphicFramePr>
        <p:xfrm>
          <a:off x="209683" y="797488"/>
          <a:ext cx="635014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80FD1CC2-257E-44F6-8BA8-F23D315047E5}"/>
              </a:ext>
            </a:extLst>
          </p:cNvPr>
          <p:cNvSpPr txBox="1"/>
          <p:nvPr/>
        </p:nvSpPr>
        <p:spPr>
          <a:xfrm>
            <a:off x="1259795" y="1079876"/>
            <a:ext cx="1834477" cy="58477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sz="1600" b="1" dirty="0" err="1"/>
              <a:t>Dr.</a:t>
            </a:r>
            <a:r>
              <a:rPr lang="en-GB" sz="1600" b="1" dirty="0"/>
              <a:t> </a:t>
            </a:r>
            <a:r>
              <a:rPr lang="cs-CZ" sz="1600" b="1" dirty="0" err="1"/>
              <a:t>Klepek</a:t>
            </a:r>
            <a:endParaRPr lang="en-GB" sz="1600" b="1" dirty="0"/>
          </a:p>
          <a:p>
            <a:r>
              <a:rPr lang="sk-SK" sz="1600" dirty="0"/>
              <a:t>November 15, 2022</a:t>
            </a:r>
            <a:endParaRPr lang="en-GB" sz="16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925FA34-2359-4C17-B750-BD16936A8072}"/>
              </a:ext>
            </a:extLst>
          </p:cNvPr>
          <p:cNvSpPr txBox="1"/>
          <p:nvPr/>
        </p:nvSpPr>
        <p:spPr>
          <a:xfrm>
            <a:off x="4671557" y="1079876"/>
            <a:ext cx="1834477" cy="584775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 sz="1600" b="1" dirty="0" err="1"/>
              <a:t>Dr.</a:t>
            </a:r>
            <a:r>
              <a:rPr lang="en-GB" sz="1600" b="1" dirty="0"/>
              <a:t> </a:t>
            </a:r>
            <a:r>
              <a:rPr lang="sk-SK" sz="1600" b="1" dirty="0" err="1"/>
              <a:t>Klepek</a:t>
            </a:r>
            <a:endParaRPr lang="en-GB" sz="1600" b="1" dirty="0"/>
          </a:p>
          <a:p>
            <a:r>
              <a:rPr lang="cs-CZ" sz="1600" dirty="0" err="1"/>
              <a:t>November</a:t>
            </a:r>
            <a:r>
              <a:rPr lang="cs-CZ" sz="1600" dirty="0"/>
              <a:t> 22, 2022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744937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449337"/>
            <a:ext cx="28745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4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Sample FT and topics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0F709B75-01C7-4AA0-B8A1-FFA71D2F288D}"/>
              </a:ext>
            </a:extLst>
          </p:cNvPr>
          <p:cNvSpPr txBox="1">
            <a:spLocks/>
          </p:cNvSpPr>
          <p:nvPr/>
        </p:nvSpPr>
        <p:spPr>
          <a:xfrm>
            <a:off x="311998" y="911002"/>
            <a:ext cx="11669236" cy="54976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impact of digital marketing on consumer behavior in the modern world</a:t>
            </a:r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Klepek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 of green marketing on consumer behaviour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Stoklasa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 of economic situation of selected company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Šeligová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Sales promotion and satisfaction of dealers: A case of Havells India Ltd.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Majerová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VAT schemes for small business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Sobotovičová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recommendation of marketing activities for Czech university to attract foreign students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(Assoc. </a:t>
            </a:r>
            <a:r>
              <a:rPr lang="sk-SK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rof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Šperka)</a:t>
            </a:r>
          </a:p>
          <a:p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 of the company´s competitiveness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Adámek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Strategy for small and medium-sized enterprise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Zapletalová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of foreign exchange exposure of the selected company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Šimáková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Packing problem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(Assoc. </a:t>
            </a:r>
            <a:r>
              <a:rPr lang="sk-SK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rof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Bartl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GB" sz="1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Marketing Strategy for Large Enterprise in International Markets</a:t>
            </a:r>
            <a:r>
              <a:rPr lang="en-GB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Zapletalová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effect of exchange rate development on foreign direct investments in selected economy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Šimáková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Trade of small and medium enterprises and its support in the Czech Republic and India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Majerová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media and brand communication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Klepek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GB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Integrated marketing communication 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Matušínská</a:t>
            </a:r>
            <a:r>
              <a:rPr lang="en-GB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sk-SK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project of a crowdfunding campaign</a:t>
            </a:r>
            <a:r>
              <a:rPr lang="sk-SK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k-SK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Assoc</a:t>
            </a:r>
            <a:r>
              <a:rPr lang="sk-SK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Prof. Šebestová)</a:t>
            </a:r>
            <a:endParaRPr lang="en-GB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altLang="cs-CZ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086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07741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Final theses </a:t>
            </a:r>
            <a:r>
              <a:rPr lang="en-GB" sz="2400" kern="0" dirty="0">
                <a:solidFill>
                  <a:srgbClr val="307871"/>
                </a:solidFill>
                <a:latin typeface="Times New Roman"/>
              </a:rPr>
              <a:t>r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oadmap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- examinations in June</a:t>
            </a: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(</a:t>
            </a:r>
            <a:r>
              <a:rPr kumimoji="0" lang="en-US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for students who enrolled in September</a:t>
            </a: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)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B63B389-E4BA-4133-8C1B-1E1B33A3AE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383983"/>
              </p:ext>
            </p:extLst>
          </p:nvPr>
        </p:nvGraphicFramePr>
        <p:xfrm>
          <a:off x="326417" y="680940"/>
          <a:ext cx="11570943" cy="4319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3" name="Přímá spojnice 2"/>
          <p:cNvCxnSpPr/>
          <p:nvPr/>
        </p:nvCxnSpPr>
        <p:spPr>
          <a:xfrm flipH="1">
            <a:off x="3456071" y="1134737"/>
            <a:ext cx="0" cy="3865284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58F6B262-EEFE-4FF7-AEF1-BE44566D1C6B}"/>
              </a:ext>
            </a:extLst>
          </p:cNvPr>
          <p:cNvGrpSpPr/>
          <p:nvPr/>
        </p:nvGrpSpPr>
        <p:grpSpPr>
          <a:xfrm>
            <a:off x="146129" y="4993536"/>
            <a:ext cx="1721582" cy="266999"/>
            <a:chOff x="22416" y="932379"/>
            <a:chExt cx="1264168" cy="1445156"/>
          </a:xfrm>
        </p:grpSpPr>
        <p:sp>
          <p:nvSpPr>
            <p:cNvPr id="20" name="Obdélník: se zakulacenými rohy 9">
              <a:extLst>
                <a:ext uri="{FF2B5EF4-FFF2-40B4-BE49-F238E27FC236}">
                  <a16:creationId xmlns:a16="http://schemas.microsoft.com/office/drawing/2014/main" id="{210F5DCB-5BD3-48D6-AC5F-EC8E640B00E2}"/>
                </a:ext>
              </a:extLst>
            </p:cNvPr>
            <p:cNvSpPr/>
            <p:nvPr/>
          </p:nvSpPr>
          <p:spPr>
            <a:xfrm>
              <a:off x="22416" y="932379"/>
              <a:ext cx="1264168" cy="1445156"/>
            </a:xfrm>
            <a:prstGeom prst="roundRect">
              <a:avLst>
                <a:gd name="adj" fmla="val 10000"/>
              </a:avLst>
            </a:prstGeom>
            <a:solidFill>
              <a:srgbClr val="46A093">
                <a:alpha val="90000"/>
              </a:srgbClr>
            </a:solidFill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Obdélník: se zakulacenými rohy 4">
              <a:extLst>
                <a:ext uri="{FF2B5EF4-FFF2-40B4-BE49-F238E27FC236}">
                  <a16:creationId xmlns:a16="http://schemas.microsoft.com/office/drawing/2014/main" id="{714EBC01-F660-4D67-9D76-5774581E032C}"/>
                </a:ext>
              </a:extLst>
            </p:cNvPr>
            <p:cNvSpPr txBox="1"/>
            <p:nvPr/>
          </p:nvSpPr>
          <p:spPr>
            <a:xfrm>
              <a:off x="55673" y="965634"/>
              <a:ext cx="1197654" cy="10689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t" anchorCtr="0">
              <a:noAutofit/>
            </a:bodyPr>
            <a:lstStyle/>
            <a:p>
              <a:pPr marL="114300" marR="0" lvl="1" indent="-114300" algn="l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Recommended activity</a:t>
              </a:r>
            </a:p>
          </p:txBody>
        </p:sp>
      </p:grp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58F6B262-EEFE-4FF7-AEF1-BE44566D1C6B}"/>
              </a:ext>
            </a:extLst>
          </p:cNvPr>
          <p:cNvGrpSpPr/>
          <p:nvPr/>
        </p:nvGrpSpPr>
        <p:grpSpPr>
          <a:xfrm>
            <a:off x="3588776" y="4578559"/>
            <a:ext cx="641200" cy="266999"/>
            <a:chOff x="22416" y="932379"/>
            <a:chExt cx="1264168" cy="1445156"/>
          </a:xfrm>
          <a:solidFill>
            <a:schemeClr val="accent2"/>
          </a:solidFill>
        </p:grpSpPr>
        <p:sp>
          <p:nvSpPr>
            <p:cNvPr id="23" name="Obdélník: se zakulacenými rohy 9">
              <a:extLst>
                <a:ext uri="{FF2B5EF4-FFF2-40B4-BE49-F238E27FC236}">
                  <a16:creationId xmlns:a16="http://schemas.microsoft.com/office/drawing/2014/main" id="{210F5DCB-5BD3-48D6-AC5F-EC8E640B00E2}"/>
                </a:ext>
              </a:extLst>
            </p:cNvPr>
            <p:cNvSpPr/>
            <p:nvPr/>
          </p:nvSpPr>
          <p:spPr>
            <a:xfrm>
              <a:off x="22416" y="932379"/>
              <a:ext cx="1264168" cy="144515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Obdélník: se zakulacenými rohy 4">
              <a:extLst>
                <a:ext uri="{FF2B5EF4-FFF2-40B4-BE49-F238E27FC236}">
                  <a16:creationId xmlns:a16="http://schemas.microsoft.com/office/drawing/2014/main" id="{714EBC01-F660-4D67-9D76-5774581E032C}"/>
                </a:ext>
              </a:extLst>
            </p:cNvPr>
            <p:cNvSpPr txBox="1"/>
            <p:nvPr/>
          </p:nvSpPr>
          <p:spPr>
            <a:xfrm>
              <a:off x="55672" y="1090621"/>
              <a:ext cx="1197653" cy="106896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t" anchorCtr="0">
              <a:noAutofit/>
            </a:bodyPr>
            <a:lstStyle/>
            <a:p>
              <a:pPr marL="0" marR="0" lvl="1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  <a:r>
                <a:rPr kumimoji="0" lang="cs-CZ" sz="12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nd</a:t>
              </a: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A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year</a:t>
              </a:r>
            </a:p>
          </p:txBody>
        </p:sp>
      </p:grpSp>
      <p:grpSp>
        <p:nvGrpSpPr>
          <p:cNvPr id="25" name="Skupina 24">
            <a:extLst>
              <a:ext uri="{FF2B5EF4-FFF2-40B4-BE49-F238E27FC236}">
                <a16:creationId xmlns:a16="http://schemas.microsoft.com/office/drawing/2014/main" id="{58F6B262-EEFE-4FF7-AEF1-BE44566D1C6B}"/>
              </a:ext>
            </a:extLst>
          </p:cNvPr>
          <p:cNvGrpSpPr/>
          <p:nvPr/>
        </p:nvGrpSpPr>
        <p:grpSpPr>
          <a:xfrm>
            <a:off x="2717439" y="4584075"/>
            <a:ext cx="605928" cy="266999"/>
            <a:chOff x="22416" y="932379"/>
            <a:chExt cx="1264168" cy="1445156"/>
          </a:xfrm>
          <a:solidFill>
            <a:schemeClr val="accent2"/>
          </a:solidFill>
        </p:grpSpPr>
        <p:sp>
          <p:nvSpPr>
            <p:cNvPr id="26" name="Obdélník: se zakulacenými rohy 9">
              <a:extLst>
                <a:ext uri="{FF2B5EF4-FFF2-40B4-BE49-F238E27FC236}">
                  <a16:creationId xmlns:a16="http://schemas.microsoft.com/office/drawing/2014/main" id="{210F5DCB-5BD3-48D6-AC5F-EC8E640B00E2}"/>
                </a:ext>
              </a:extLst>
            </p:cNvPr>
            <p:cNvSpPr/>
            <p:nvPr/>
          </p:nvSpPr>
          <p:spPr>
            <a:xfrm>
              <a:off x="22416" y="932379"/>
              <a:ext cx="1264168" cy="144515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Obdélník: se zakulacenými rohy 4">
              <a:extLst>
                <a:ext uri="{FF2B5EF4-FFF2-40B4-BE49-F238E27FC236}">
                  <a16:creationId xmlns:a16="http://schemas.microsoft.com/office/drawing/2014/main" id="{714EBC01-F660-4D67-9D76-5774581E032C}"/>
                </a:ext>
              </a:extLst>
            </p:cNvPr>
            <p:cNvSpPr txBox="1"/>
            <p:nvPr/>
          </p:nvSpPr>
          <p:spPr>
            <a:xfrm>
              <a:off x="22416" y="1090621"/>
              <a:ext cx="1197654" cy="106896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t" anchorCtr="0">
              <a:noAutofit/>
            </a:bodyPr>
            <a:lstStyle/>
            <a:p>
              <a:pPr marL="0" marR="0" lvl="1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  <a:r>
                <a:rPr kumimoji="0" lang="cs-CZ" sz="12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</a:t>
              </a: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A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year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8027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11117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Final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theses </a:t>
            </a:r>
            <a:r>
              <a:rPr lang="en-US" sz="2400" kern="0" dirty="0">
                <a:solidFill>
                  <a:srgbClr val="307871"/>
                </a:solidFill>
                <a:latin typeface="Times New Roman"/>
              </a:rPr>
              <a:t>r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oadmap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- examinations in February (for students who enrolled in February</a:t>
            </a:r>
            <a:r>
              <a:rPr kumimoji="0" lang="sk-SK" sz="2400" b="0" i="0" u="none" strike="noStrike" kern="0" cap="none" spc="0" normalizeH="0" baseline="0" noProof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)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B63B389-E4BA-4133-8C1B-1E1B33A3AE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6125992"/>
              </p:ext>
            </p:extLst>
          </p:nvPr>
        </p:nvGraphicFramePr>
        <p:xfrm>
          <a:off x="326417" y="680940"/>
          <a:ext cx="11658060" cy="4319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Skupina 8">
            <a:extLst>
              <a:ext uri="{FF2B5EF4-FFF2-40B4-BE49-F238E27FC236}">
                <a16:creationId xmlns:a16="http://schemas.microsoft.com/office/drawing/2014/main" id="{58F6B262-EEFE-4FF7-AEF1-BE44566D1C6B}"/>
              </a:ext>
            </a:extLst>
          </p:cNvPr>
          <p:cNvGrpSpPr/>
          <p:nvPr/>
        </p:nvGrpSpPr>
        <p:grpSpPr>
          <a:xfrm>
            <a:off x="146129" y="4993536"/>
            <a:ext cx="1721582" cy="266999"/>
            <a:chOff x="22416" y="932379"/>
            <a:chExt cx="1264168" cy="1445156"/>
          </a:xfrm>
        </p:grpSpPr>
        <p:sp>
          <p:nvSpPr>
            <p:cNvPr id="10" name="Obdélník: se zakulacenými rohy 9">
              <a:extLst>
                <a:ext uri="{FF2B5EF4-FFF2-40B4-BE49-F238E27FC236}">
                  <a16:creationId xmlns:a16="http://schemas.microsoft.com/office/drawing/2014/main" id="{210F5DCB-5BD3-48D6-AC5F-EC8E640B00E2}"/>
                </a:ext>
              </a:extLst>
            </p:cNvPr>
            <p:cNvSpPr/>
            <p:nvPr/>
          </p:nvSpPr>
          <p:spPr>
            <a:xfrm>
              <a:off x="22416" y="932379"/>
              <a:ext cx="1264168" cy="1445156"/>
            </a:xfrm>
            <a:prstGeom prst="roundRect">
              <a:avLst>
                <a:gd name="adj" fmla="val 10000"/>
              </a:avLst>
            </a:prstGeom>
            <a:solidFill>
              <a:srgbClr val="46A093">
                <a:alpha val="90000"/>
              </a:srgbClr>
            </a:solidFill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Obdélník: se zakulacenými rohy 4">
              <a:extLst>
                <a:ext uri="{FF2B5EF4-FFF2-40B4-BE49-F238E27FC236}">
                  <a16:creationId xmlns:a16="http://schemas.microsoft.com/office/drawing/2014/main" id="{714EBC01-F660-4D67-9D76-5774581E032C}"/>
                </a:ext>
              </a:extLst>
            </p:cNvPr>
            <p:cNvSpPr txBox="1"/>
            <p:nvPr/>
          </p:nvSpPr>
          <p:spPr>
            <a:xfrm>
              <a:off x="55673" y="965634"/>
              <a:ext cx="1197654" cy="10689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t" anchorCtr="0">
              <a:noAutofit/>
            </a:bodyPr>
            <a:lstStyle/>
            <a:p>
              <a:pPr marL="114300" marR="0" lvl="1" indent="-114300" algn="l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Recommended activity</a:t>
              </a:r>
            </a:p>
          </p:txBody>
        </p:sp>
      </p:grpSp>
      <p:cxnSp>
        <p:nvCxnSpPr>
          <p:cNvPr id="8" name="Přímá spojnice 7"/>
          <p:cNvCxnSpPr/>
          <p:nvPr/>
        </p:nvCxnSpPr>
        <p:spPr>
          <a:xfrm flipH="1">
            <a:off x="3732839" y="1128252"/>
            <a:ext cx="11017" cy="3865284"/>
          </a:xfrm>
          <a:prstGeom prst="line">
            <a:avLst/>
          </a:prstGeom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2" name="Skupina 11">
            <a:extLst>
              <a:ext uri="{FF2B5EF4-FFF2-40B4-BE49-F238E27FC236}">
                <a16:creationId xmlns:a16="http://schemas.microsoft.com/office/drawing/2014/main" id="{58F6B262-EEFE-4FF7-AEF1-BE44566D1C6B}"/>
              </a:ext>
            </a:extLst>
          </p:cNvPr>
          <p:cNvGrpSpPr/>
          <p:nvPr/>
        </p:nvGrpSpPr>
        <p:grpSpPr>
          <a:xfrm>
            <a:off x="3834000" y="4584074"/>
            <a:ext cx="641200" cy="266999"/>
            <a:chOff x="22416" y="932379"/>
            <a:chExt cx="1264168" cy="1445156"/>
          </a:xfrm>
          <a:solidFill>
            <a:schemeClr val="accent2"/>
          </a:solidFill>
        </p:grpSpPr>
        <p:sp>
          <p:nvSpPr>
            <p:cNvPr id="13" name="Obdélník: se zakulacenými rohy 9">
              <a:extLst>
                <a:ext uri="{FF2B5EF4-FFF2-40B4-BE49-F238E27FC236}">
                  <a16:creationId xmlns:a16="http://schemas.microsoft.com/office/drawing/2014/main" id="{210F5DCB-5BD3-48D6-AC5F-EC8E640B00E2}"/>
                </a:ext>
              </a:extLst>
            </p:cNvPr>
            <p:cNvSpPr/>
            <p:nvPr/>
          </p:nvSpPr>
          <p:spPr>
            <a:xfrm>
              <a:off x="22416" y="932379"/>
              <a:ext cx="1264168" cy="144515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Obdélník: se zakulacenými rohy 4">
              <a:extLst>
                <a:ext uri="{FF2B5EF4-FFF2-40B4-BE49-F238E27FC236}">
                  <a16:creationId xmlns:a16="http://schemas.microsoft.com/office/drawing/2014/main" id="{714EBC01-F660-4D67-9D76-5774581E032C}"/>
                </a:ext>
              </a:extLst>
            </p:cNvPr>
            <p:cNvSpPr txBox="1"/>
            <p:nvPr/>
          </p:nvSpPr>
          <p:spPr>
            <a:xfrm>
              <a:off x="55672" y="1120472"/>
              <a:ext cx="1197653" cy="106896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t" anchorCtr="0">
              <a:noAutofit/>
            </a:bodyPr>
            <a:lstStyle/>
            <a:p>
              <a:pPr marL="0" marR="0" lvl="1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  <a:r>
                <a:rPr kumimoji="0" lang="cs-CZ" sz="12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nd</a:t>
              </a: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A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year</a:t>
              </a:r>
            </a:p>
          </p:txBody>
        </p:sp>
      </p:grpSp>
      <p:grpSp>
        <p:nvGrpSpPr>
          <p:cNvPr id="15" name="Skupina 14">
            <a:extLst>
              <a:ext uri="{FF2B5EF4-FFF2-40B4-BE49-F238E27FC236}">
                <a16:creationId xmlns:a16="http://schemas.microsoft.com/office/drawing/2014/main" id="{58F6B262-EEFE-4FF7-AEF1-BE44566D1C6B}"/>
              </a:ext>
            </a:extLst>
          </p:cNvPr>
          <p:cNvGrpSpPr/>
          <p:nvPr/>
        </p:nvGrpSpPr>
        <p:grpSpPr>
          <a:xfrm>
            <a:off x="3036767" y="4584074"/>
            <a:ext cx="605928" cy="266999"/>
            <a:chOff x="22416" y="932379"/>
            <a:chExt cx="1264168" cy="1445156"/>
          </a:xfrm>
          <a:solidFill>
            <a:schemeClr val="accent2"/>
          </a:solidFill>
        </p:grpSpPr>
        <p:sp>
          <p:nvSpPr>
            <p:cNvPr id="16" name="Obdélník: se zakulacenými rohy 9">
              <a:extLst>
                <a:ext uri="{FF2B5EF4-FFF2-40B4-BE49-F238E27FC236}">
                  <a16:creationId xmlns:a16="http://schemas.microsoft.com/office/drawing/2014/main" id="{210F5DCB-5BD3-48D6-AC5F-EC8E640B00E2}"/>
                </a:ext>
              </a:extLst>
            </p:cNvPr>
            <p:cNvSpPr/>
            <p:nvPr/>
          </p:nvSpPr>
          <p:spPr>
            <a:xfrm>
              <a:off x="22416" y="932379"/>
              <a:ext cx="1264168" cy="144515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Obdélník: se zakulacenými rohy 4">
              <a:extLst>
                <a:ext uri="{FF2B5EF4-FFF2-40B4-BE49-F238E27FC236}">
                  <a16:creationId xmlns:a16="http://schemas.microsoft.com/office/drawing/2014/main" id="{714EBC01-F660-4D67-9D76-5774581E032C}"/>
                </a:ext>
              </a:extLst>
            </p:cNvPr>
            <p:cNvSpPr txBox="1"/>
            <p:nvPr/>
          </p:nvSpPr>
          <p:spPr>
            <a:xfrm>
              <a:off x="55672" y="1134491"/>
              <a:ext cx="1197654" cy="106896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t" anchorCtr="0">
              <a:noAutofit/>
            </a:bodyPr>
            <a:lstStyle/>
            <a:p>
              <a:pPr marL="0" marR="0" lvl="1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  <a:r>
                <a:rPr kumimoji="0" lang="cs-CZ" sz="1200" b="0" i="0" u="none" strike="noStrike" kern="1200" cap="none" spc="0" normalizeH="0" baseline="3000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</a:t>
              </a:r>
              <a:r>
                <a:rPr kumimoji="0" lang="cs-CZ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A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year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8818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1520" y="449337"/>
            <a:ext cx="52725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Documents, forms, templates</a:t>
            </a:r>
            <a:r>
              <a:rPr kumimoji="0" lang="cs-CZ" sz="2400" b="0" i="0" u="none" strike="noStrike" kern="0" cap="none" spc="0" normalizeH="0" baseline="0" dirty="0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, </a:t>
            </a:r>
            <a:r>
              <a:rPr kumimoji="0" lang="cs-CZ" sz="2400" b="0" i="0" u="none" strike="noStrike" kern="0" cap="none" spc="0" normalizeH="0" baseline="0" dirty="0" err="1">
                <a:ln>
                  <a:noFill/>
                </a:ln>
                <a:solidFill>
                  <a:srgbClr val="307871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Tematikon</a:t>
            </a: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" name="Obrázek 6">
            <a:hlinkClick r:id="rId3"/>
            <a:extLst>
              <a:ext uri="{FF2B5EF4-FFF2-40B4-BE49-F238E27FC236}">
                <a16:creationId xmlns:a16="http://schemas.microsoft.com/office/drawing/2014/main" id="{726D3802-81B2-41D2-8DBF-3D93F37473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19" y="911002"/>
            <a:ext cx="6748739" cy="54734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31241D-2C9A-1F78-0952-109915FB8BE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6937"/>
          <a:stretch/>
        </p:blipFill>
        <p:spPr>
          <a:xfrm>
            <a:off x="2322302" y="3106137"/>
            <a:ext cx="6096000" cy="3302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9499C0-0145-7AD9-2D29-489E298BA3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1468" y="3567802"/>
            <a:ext cx="6190532" cy="2840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B9BE06F-91E0-FA8D-C6AA-CD87E95B39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615" y="1570222"/>
            <a:ext cx="5372385" cy="1800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Zaoblený obdélník 9">
            <a:extLst>
              <a:ext uri="{FF2B5EF4-FFF2-40B4-BE49-F238E27FC236}">
                <a16:creationId xmlns:a16="http://schemas.microsoft.com/office/drawing/2014/main" id="{BC011BB8-D08A-DFCA-0284-3B4682F39D61}"/>
              </a:ext>
            </a:extLst>
          </p:cNvPr>
          <p:cNvSpPr/>
          <p:nvPr/>
        </p:nvSpPr>
        <p:spPr>
          <a:xfrm>
            <a:off x="11169079" y="1782023"/>
            <a:ext cx="556196" cy="30395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aoblený obdélník 9">
            <a:extLst>
              <a:ext uri="{FF2B5EF4-FFF2-40B4-BE49-F238E27FC236}">
                <a16:creationId xmlns:a16="http://schemas.microsoft.com/office/drawing/2014/main" id="{2211D8B7-43F0-AE18-1F81-0B2C3D020EDE}"/>
              </a:ext>
            </a:extLst>
          </p:cNvPr>
          <p:cNvSpPr/>
          <p:nvPr/>
        </p:nvSpPr>
        <p:spPr>
          <a:xfrm>
            <a:off x="6263419" y="1372668"/>
            <a:ext cx="556196" cy="30395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Zaoblený obdélník 9">
            <a:extLst>
              <a:ext uri="{FF2B5EF4-FFF2-40B4-BE49-F238E27FC236}">
                <a16:creationId xmlns:a16="http://schemas.microsoft.com/office/drawing/2014/main" id="{D9C8B2C7-6283-E679-5CB9-D808CDEFE8BD}"/>
              </a:ext>
            </a:extLst>
          </p:cNvPr>
          <p:cNvSpPr/>
          <p:nvPr/>
        </p:nvSpPr>
        <p:spPr>
          <a:xfrm>
            <a:off x="6829140" y="2034228"/>
            <a:ext cx="556196" cy="30395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Zaoblený obdélník 9">
            <a:extLst>
              <a:ext uri="{FF2B5EF4-FFF2-40B4-BE49-F238E27FC236}">
                <a16:creationId xmlns:a16="http://schemas.microsoft.com/office/drawing/2014/main" id="{1E6F4DAC-8302-351C-80FD-7E7B846EEE85}"/>
              </a:ext>
            </a:extLst>
          </p:cNvPr>
          <p:cNvSpPr/>
          <p:nvPr/>
        </p:nvSpPr>
        <p:spPr>
          <a:xfrm>
            <a:off x="8220273" y="2039207"/>
            <a:ext cx="723701" cy="303952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134032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674</Words>
  <Application>Microsoft Office PowerPoint</Application>
  <PresentationFormat>Widescreen</PresentationFormat>
  <Paragraphs>117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Motiv Office</vt:lpstr>
      <vt:lpstr>Master thesis seminar (1)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Veronika Novotna</cp:lastModifiedBy>
  <cp:revision>97</cp:revision>
  <dcterms:created xsi:type="dcterms:W3CDTF">2016-11-25T20:36:16Z</dcterms:created>
  <dcterms:modified xsi:type="dcterms:W3CDTF">2022-10-03T23:31:33Z</dcterms:modified>
</cp:coreProperties>
</file>