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8" r:id="rId2"/>
    <p:sldId id="263" r:id="rId3"/>
    <p:sldId id="315" r:id="rId4"/>
    <p:sldId id="337" r:id="rId5"/>
    <p:sldId id="335" r:id="rId6"/>
    <p:sldId id="334" r:id="rId7"/>
    <p:sldId id="333" r:id="rId8"/>
    <p:sldId id="332" r:id="rId9"/>
    <p:sldId id="331" r:id="rId10"/>
    <p:sldId id="330" r:id="rId11"/>
    <p:sldId id="329" r:id="rId12"/>
    <p:sldId id="328" r:id="rId13"/>
    <p:sldId id="327" r:id="rId14"/>
    <p:sldId id="326" r:id="rId15"/>
    <p:sldId id="325" r:id="rId16"/>
    <p:sldId id="324" r:id="rId17"/>
    <p:sldId id="338" r:id="rId18"/>
    <p:sldId id="339" r:id="rId19"/>
    <p:sldId id="340" r:id="rId20"/>
    <p:sldId id="341" r:id="rId21"/>
    <p:sldId id="323" r:id="rId22"/>
    <p:sldId id="287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035EA6-8763-42E4-A296-7EE09F95D7E8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199BD5E-5537-44A9-8088-9D6973D4D9E7}">
      <dgm:prSet phldrT="[Text]" custT="1"/>
      <dgm:spPr/>
      <dgm:t>
        <a:bodyPr/>
        <a:lstStyle/>
        <a:p>
          <a:r>
            <a:rPr lang="cs-CZ" sz="1200" dirty="0"/>
            <a:t>Právní formy podnikání v ČR</a:t>
          </a:r>
        </a:p>
      </dgm:t>
    </dgm:pt>
    <dgm:pt modelId="{4D82ACF6-7FEE-4145-B25A-CAE328C89849}" type="parTrans" cxnId="{82DDE1BD-758A-40B8-A33E-763F6D707679}">
      <dgm:prSet/>
      <dgm:spPr/>
      <dgm:t>
        <a:bodyPr/>
        <a:lstStyle/>
        <a:p>
          <a:endParaRPr lang="cs-CZ" sz="1200"/>
        </a:p>
      </dgm:t>
    </dgm:pt>
    <dgm:pt modelId="{F3FC847F-1378-4CED-A92E-17D70E06A6DA}" type="sibTrans" cxnId="{82DDE1BD-758A-40B8-A33E-763F6D707679}">
      <dgm:prSet/>
      <dgm:spPr/>
      <dgm:t>
        <a:bodyPr/>
        <a:lstStyle/>
        <a:p>
          <a:endParaRPr lang="cs-CZ" sz="1200"/>
        </a:p>
      </dgm:t>
    </dgm:pt>
    <dgm:pt modelId="{8CF0B87D-D16F-4B26-A4A0-50F6444ED7AD}">
      <dgm:prSet phldrT="[Text]" custT="1"/>
      <dgm:spPr/>
      <dgm:t>
        <a:bodyPr/>
        <a:lstStyle/>
        <a:p>
          <a:r>
            <a:rPr lang="cs-CZ" sz="1200"/>
            <a:t>Fyzická osoba</a:t>
          </a:r>
        </a:p>
      </dgm:t>
    </dgm:pt>
    <dgm:pt modelId="{84ECCFC4-738B-4493-B0FE-BDD6E53CF9B5}" type="parTrans" cxnId="{A940E21B-210E-4124-872C-1A11E78D6FD4}">
      <dgm:prSet/>
      <dgm:spPr/>
      <dgm:t>
        <a:bodyPr/>
        <a:lstStyle/>
        <a:p>
          <a:endParaRPr lang="cs-CZ" sz="1200"/>
        </a:p>
      </dgm:t>
    </dgm:pt>
    <dgm:pt modelId="{105CB764-FEB8-4EBA-B9E8-A257F558BCD1}" type="sibTrans" cxnId="{A940E21B-210E-4124-872C-1A11E78D6FD4}">
      <dgm:prSet/>
      <dgm:spPr/>
      <dgm:t>
        <a:bodyPr/>
        <a:lstStyle/>
        <a:p>
          <a:endParaRPr lang="cs-CZ" sz="1200"/>
        </a:p>
      </dgm:t>
    </dgm:pt>
    <dgm:pt modelId="{2BAAAA5D-FD59-4C4C-93D2-6F24C069A7AA}">
      <dgm:prSet phldrT="[Text]" custT="1"/>
      <dgm:spPr/>
      <dgm:t>
        <a:bodyPr/>
        <a:lstStyle/>
        <a:p>
          <a:r>
            <a:rPr lang="cs-CZ" sz="1200" dirty="0"/>
            <a:t>Právnická osoba (obchodní korporace)</a:t>
          </a:r>
        </a:p>
      </dgm:t>
    </dgm:pt>
    <dgm:pt modelId="{C49F7EBA-6F25-47AC-A0F0-E2B28F6A665F}" type="parTrans" cxnId="{99A07920-D58D-482E-9203-D61B3C6EC0E1}">
      <dgm:prSet/>
      <dgm:spPr/>
      <dgm:t>
        <a:bodyPr/>
        <a:lstStyle/>
        <a:p>
          <a:endParaRPr lang="cs-CZ" sz="1200"/>
        </a:p>
      </dgm:t>
    </dgm:pt>
    <dgm:pt modelId="{371C0A80-D1D8-4314-8C50-DB8F5F28DF52}" type="sibTrans" cxnId="{99A07920-D58D-482E-9203-D61B3C6EC0E1}">
      <dgm:prSet/>
      <dgm:spPr/>
      <dgm:t>
        <a:bodyPr/>
        <a:lstStyle/>
        <a:p>
          <a:endParaRPr lang="cs-CZ" sz="1200"/>
        </a:p>
      </dgm:t>
    </dgm:pt>
    <dgm:pt modelId="{3AAB801D-98BF-4307-A512-689CA88CA069}">
      <dgm:prSet custT="1"/>
      <dgm:spPr/>
      <dgm:t>
        <a:bodyPr/>
        <a:lstStyle/>
        <a:p>
          <a:r>
            <a:rPr lang="cs-CZ" sz="1200" dirty="0"/>
            <a:t>Podle Živnostenského zákona</a:t>
          </a:r>
        </a:p>
      </dgm:t>
    </dgm:pt>
    <dgm:pt modelId="{6EA7A938-462D-4979-8676-973F4DFA0299}" type="parTrans" cxnId="{287E6085-961E-46D8-8C8D-9145CC86E5A7}">
      <dgm:prSet/>
      <dgm:spPr/>
      <dgm:t>
        <a:bodyPr/>
        <a:lstStyle/>
        <a:p>
          <a:endParaRPr lang="cs-CZ" sz="1200"/>
        </a:p>
      </dgm:t>
    </dgm:pt>
    <dgm:pt modelId="{897D7527-338C-4C0F-BC16-216D5F3CCF3B}" type="sibTrans" cxnId="{287E6085-961E-46D8-8C8D-9145CC86E5A7}">
      <dgm:prSet/>
      <dgm:spPr/>
      <dgm:t>
        <a:bodyPr/>
        <a:lstStyle/>
        <a:p>
          <a:endParaRPr lang="cs-CZ" sz="1200"/>
        </a:p>
      </dgm:t>
    </dgm:pt>
    <dgm:pt modelId="{38BE15B4-59BD-4B43-90C5-D0095AE44635}">
      <dgm:prSet custT="1"/>
      <dgm:spPr/>
      <dgm:t>
        <a:bodyPr/>
        <a:lstStyle/>
        <a:p>
          <a:r>
            <a:rPr lang="cs-CZ" sz="1200"/>
            <a:t>Podle jiných předpisů</a:t>
          </a:r>
        </a:p>
      </dgm:t>
    </dgm:pt>
    <dgm:pt modelId="{D5260DF5-6C65-4FEF-819A-DB88826995FC}" type="parTrans" cxnId="{C58F7A52-F532-4C30-AB18-99FE34DDCB4F}">
      <dgm:prSet/>
      <dgm:spPr/>
      <dgm:t>
        <a:bodyPr/>
        <a:lstStyle/>
        <a:p>
          <a:endParaRPr lang="cs-CZ" sz="1200"/>
        </a:p>
      </dgm:t>
    </dgm:pt>
    <dgm:pt modelId="{1DF59EF2-0AFE-46D5-886F-170D7024E089}" type="sibTrans" cxnId="{C58F7A52-F532-4C30-AB18-99FE34DDCB4F}">
      <dgm:prSet/>
      <dgm:spPr/>
      <dgm:t>
        <a:bodyPr/>
        <a:lstStyle/>
        <a:p>
          <a:endParaRPr lang="cs-CZ" sz="1200"/>
        </a:p>
      </dgm:t>
    </dgm:pt>
    <dgm:pt modelId="{231F25AF-4CC0-488C-A829-CE8044619B25}">
      <dgm:prSet custT="1"/>
      <dgm:spPr/>
      <dgm:t>
        <a:bodyPr/>
        <a:lstStyle/>
        <a:p>
          <a:r>
            <a:rPr lang="cs-CZ" sz="1200"/>
            <a:t>Obchodní společnosti</a:t>
          </a:r>
        </a:p>
      </dgm:t>
    </dgm:pt>
    <dgm:pt modelId="{A3B86CA9-FB15-4B7D-9635-5741DDF7F83A}" type="parTrans" cxnId="{D220EDF7-3B2C-4CC4-AD4F-FF5AB61B9A99}">
      <dgm:prSet/>
      <dgm:spPr/>
      <dgm:t>
        <a:bodyPr/>
        <a:lstStyle/>
        <a:p>
          <a:endParaRPr lang="cs-CZ" sz="1200"/>
        </a:p>
      </dgm:t>
    </dgm:pt>
    <dgm:pt modelId="{899F4891-7578-4DCD-A7D5-20F5C7F85EA5}" type="sibTrans" cxnId="{D220EDF7-3B2C-4CC4-AD4F-FF5AB61B9A99}">
      <dgm:prSet/>
      <dgm:spPr/>
      <dgm:t>
        <a:bodyPr/>
        <a:lstStyle/>
        <a:p>
          <a:endParaRPr lang="cs-CZ" sz="1200"/>
        </a:p>
      </dgm:t>
    </dgm:pt>
    <dgm:pt modelId="{07359E09-B5E8-4706-A0DB-8C9DCC112111}">
      <dgm:prSet custT="1"/>
      <dgm:spPr/>
      <dgm:t>
        <a:bodyPr/>
        <a:lstStyle/>
        <a:p>
          <a:r>
            <a:rPr lang="cs-CZ" sz="1200"/>
            <a:t>Družstva</a:t>
          </a:r>
        </a:p>
      </dgm:t>
    </dgm:pt>
    <dgm:pt modelId="{C625C81D-CB8E-4F9C-9EB0-3F43F3758A12}" type="parTrans" cxnId="{B4578339-5000-447F-8C91-0CD283C18989}">
      <dgm:prSet/>
      <dgm:spPr/>
      <dgm:t>
        <a:bodyPr/>
        <a:lstStyle/>
        <a:p>
          <a:endParaRPr lang="cs-CZ" sz="1200"/>
        </a:p>
      </dgm:t>
    </dgm:pt>
    <dgm:pt modelId="{AC5A2C63-74A2-4EC8-AC20-A068C7789687}" type="sibTrans" cxnId="{B4578339-5000-447F-8C91-0CD283C18989}">
      <dgm:prSet/>
      <dgm:spPr/>
      <dgm:t>
        <a:bodyPr/>
        <a:lstStyle/>
        <a:p>
          <a:endParaRPr lang="cs-CZ" sz="1200"/>
        </a:p>
      </dgm:t>
    </dgm:pt>
    <dgm:pt modelId="{7FF58623-2E85-46B3-93B7-28623EFE06A4}">
      <dgm:prSet custT="1"/>
      <dgm:spPr/>
      <dgm:t>
        <a:bodyPr/>
        <a:lstStyle/>
        <a:p>
          <a:r>
            <a:rPr lang="cs-CZ" sz="1200"/>
            <a:t>Osobní</a:t>
          </a:r>
        </a:p>
      </dgm:t>
    </dgm:pt>
    <dgm:pt modelId="{8C6A00E2-C5A9-443C-AB05-DC820E809BC9}" type="parTrans" cxnId="{1D4F53EC-F874-4065-B885-5122AEA57697}">
      <dgm:prSet/>
      <dgm:spPr/>
      <dgm:t>
        <a:bodyPr/>
        <a:lstStyle/>
        <a:p>
          <a:endParaRPr lang="cs-CZ" sz="1200"/>
        </a:p>
      </dgm:t>
    </dgm:pt>
    <dgm:pt modelId="{E5A5EC9C-CB02-4755-AE23-7189DE6816DC}" type="sibTrans" cxnId="{1D4F53EC-F874-4065-B885-5122AEA57697}">
      <dgm:prSet/>
      <dgm:spPr/>
      <dgm:t>
        <a:bodyPr/>
        <a:lstStyle/>
        <a:p>
          <a:endParaRPr lang="cs-CZ" sz="1200"/>
        </a:p>
      </dgm:t>
    </dgm:pt>
    <dgm:pt modelId="{DAB90435-8382-4113-8C52-77DE5D5B4CE1}">
      <dgm:prSet custT="1"/>
      <dgm:spPr/>
      <dgm:t>
        <a:bodyPr/>
        <a:lstStyle/>
        <a:p>
          <a:r>
            <a:rPr lang="cs-CZ" sz="1200"/>
            <a:t>Kapitálové</a:t>
          </a:r>
        </a:p>
      </dgm:t>
    </dgm:pt>
    <dgm:pt modelId="{FCBCC73F-D8E4-4B77-B834-C0F52B1396A2}" type="parTrans" cxnId="{70E88D9F-FB6C-416B-A10A-55733E0D68AB}">
      <dgm:prSet/>
      <dgm:spPr/>
      <dgm:t>
        <a:bodyPr/>
        <a:lstStyle/>
        <a:p>
          <a:endParaRPr lang="cs-CZ" sz="1200"/>
        </a:p>
      </dgm:t>
    </dgm:pt>
    <dgm:pt modelId="{59E07A65-DACC-48D9-B117-A6FCBC62116C}" type="sibTrans" cxnId="{70E88D9F-FB6C-416B-A10A-55733E0D68AB}">
      <dgm:prSet/>
      <dgm:spPr/>
      <dgm:t>
        <a:bodyPr/>
        <a:lstStyle/>
        <a:p>
          <a:endParaRPr lang="cs-CZ" sz="1200"/>
        </a:p>
      </dgm:t>
    </dgm:pt>
    <dgm:pt modelId="{939A7359-3334-4CE7-8110-4B75FE70AA35}">
      <dgm:prSet custT="1"/>
      <dgm:spPr/>
      <dgm:t>
        <a:bodyPr/>
        <a:lstStyle/>
        <a:p>
          <a:r>
            <a:rPr lang="cs-CZ" sz="1200" dirty="0"/>
            <a:t>Evropská společnost, Evropské hospodářské zájmové sdružení</a:t>
          </a:r>
        </a:p>
      </dgm:t>
    </dgm:pt>
    <dgm:pt modelId="{62597337-B9D7-4078-B585-AE70391181A8}" type="parTrans" cxnId="{55D7AD19-40C4-4F07-ADAE-39D6BDC38E80}">
      <dgm:prSet/>
      <dgm:spPr/>
      <dgm:t>
        <a:bodyPr/>
        <a:lstStyle/>
        <a:p>
          <a:endParaRPr lang="cs-CZ" sz="1200"/>
        </a:p>
      </dgm:t>
    </dgm:pt>
    <dgm:pt modelId="{CBB3A710-351D-4326-A87E-7FE5108E91FF}" type="sibTrans" cxnId="{55D7AD19-40C4-4F07-ADAE-39D6BDC38E80}">
      <dgm:prSet/>
      <dgm:spPr/>
      <dgm:t>
        <a:bodyPr/>
        <a:lstStyle/>
        <a:p>
          <a:endParaRPr lang="cs-CZ" sz="1200"/>
        </a:p>
      </dgm:t>
    </dgm:pt>
    <dgm:pt modelId="{7BF0A797-2A9F-4B2E-98F2-5B123EF3416C}" type="pres">
      <dgm:prSet presAssocID="{49035EA6-8763-42E4-A296-7EE09F95D7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C0850B7-3277-4724-9880-E91B51859705}" type="pres">
      <dgm:prSet presAssocID="{6199BD5E-5537-44A9-8088-9D6973D4D9E7}" presName="hierRoot1" presStyleCnt="0">
        <dgm:presLayoutVars>
          <dgm:hierBranch val="init"/>
        </dgm:presLayoutVars>
      </dgm:prSet>
      <dgm:spPr/>
    </dgm:pt>
    <dgm:pt modelId="{DFB8D1BF-C649-44E9-9F27-C680A6C5ED29}" type="pres">
      <dgm:prSet presAssocID="{6199BD5E-5537-44A9-8088-9D6973D4D9E7}" presName="rootComposite1" presStyleCnt="0"/>
      <dgm:spPr/>
    </dgm:pt>
    <dgm:pt modelId="{7FB7D5AC-66C8-4496-8A7F-0DCF86C21CAB}" type="pres">
      <dgm:prSet presAssocID="{6199BD5E-5537-44A9-8088-9D6973D4D9E7}" presName="rootText1" presStyleLbl="node0" presStyleIdx="0" presStyleCnt="1" custScaleX="16166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DDB28E3-8EE2-44D3-BC31-B2B881968929}" type="pres">
      <dgm:prSet presAssocID="{6199BD5E-5537-44A9-8088-9D6973D4D9E7}" presName="rootConnector1" presStyleLbl="node1" presStyleIdx="0" presStyleCnt="0"/>
      <dgm:spPr/>
      <dgm:t>
        <a:bodyPr/>
        <a:lstStyle/>
        <a:p>
          <a:endParaRPr lang="en-GB"/>
        </a:p>
      </dgm:t>
    </dgm:pt>
    <dgm:pt modelId="{E3BF1117-89DA-481B-AFF2-D3DDD1304470}" type="pres">
      <dgm:prSet presAssocID="{6199BD5E-5537-44A9-8088-9D6973D4D9E7}" presName="hierChild2" presStyleCnt="0"/>
      <dgm:spPr/>
    </dgm:pt>
    <dgm:pt modelId="{B64DBE40-6BFD-4339-A648-1C1D98970AA4}" type="pres">
      <dgm:prSet presAssocID="{84ECCFC4-738B-4493-B0FE-BDD6E53CF9B5}" presName="Name37" presStyleLbl="parChTrans1D2" presStyleIdx="0" presStyleCnt="2"/>
      <dgm:spPr/>
      <dgm:t>
        <a:bodyPr/>
        <a:lstStyle/>
        <a:p>
          <a:endParaRPr lang="en-GB"/>
        </a:p>
      </dgm:t>
    </dgm:pt>
    <dgm:pt modelId="{47A1E41F-341A-401F-8B44-72A4994650B0}" type="pres">
      <dgm:prSet presAssocID="{8CF0B87D-D16F-4B26-A4A0-50F6444ED7AD}" presName="hierRoot2" presStyleCnt="0">
        <dgm:presLayoutVars>
          <dgm:hierBranch val="init"/>
        </dgm:presLayoutVars>
      </dgm:prSet>
      <dgm:spPr/>
    </dgm:pt>
    <dgm:pt modelId="{D4AE9934-589B-4A3E-8D01-88247D8772F6}" type="pres">
      <dgm:prSet presAssocID="{8CF0B87D-D16F-4B26-A4A0-50F6444ED7AD}" presName="rootComposite" presStyleCnt="0"/>
      <dgm:spPr/>
    </dgm:pt>
    <dgm:pt modelId="{E33029F7-D5CB-438E-961A-44DF7BC66689}" type="pres">
      <dgm:prSet presAssocID="{8CF0B87D-D16F-4B26-A4A0-50F6444ED7AD}" presName="rootText" presStyleLbl="node2" presStyleIdx="0" presStyleCnt="2" custLinFactNeighborX="-558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59839FA-2436-4412-973D-5853FFB115DB}" type="pres">
      <dgm:prSet presAssocID="{8CF0B87D-D16F-4B26-A4A0-50F6444ED7AD}" presName="rootConnector" presStyleLbl="node2" presStyleIdx="0" presStyleCnt="2"/>
      <dgm:spPr/>
      <dgm:t>
        <a:bodyPr/>
        <a:lstStyle/>
        <a:p>
          <a:endParaRPr lang="en-GB"/>
        </a:p>
      </dgm:t>
    </dgm:pt>
    <dgm:pt modelId="{B7ED587A-B9DF-484D-B3FF-B0998F54526D}" type="pres">
      <dgm:prSet presAssocID="{8CF0B87D-D16F-4B26-A4A0-50F6444ED7AD}" presName="hierChild4" presStyleCnt="0"/>
      <dgm:spPr/>
    </dgm:pt>
    <dgm:pt modelId="{AAEBFF1A-261D-4647-8E07-0A36484B2639}" type="pres">
      <dgm:prSet presAssocID="{6EA7A938-462D-4979-8676-973F4DFA0299}" presName="Name37" presStyleLbl="parChTrans1D3" presStyleIdx="0" presStyleCnt="4"/>
      <dgm:spPr/>
      <dgm:t>
        <a:bodyPr/>
        <a:lstStyle/>
        <a:p>
          <a:endParaRPr lang="en-GB"/>
        </a:p>
      </dgm:t>
    </dgm:pt>
    <dgm:pt modelId="{0D05C252-4022-47E6-AFA3-3EB332AC8D9B}" type="pres">
      <dgm:prSet presAssocID="{3AAB801D-98BF-4307-A512-689CA88CA069}" presName="hierRoot2" presStyleCnt="0">
        <dgm:presLayoutVars>
          <dgm:hierBranch val="init"/>
        </dgm:presLayoutVars>
      </dgm:prSet>
      <dgm:spPr/>
    </dgm:pt>
    <dgm:pt modelId="{ACBDABAC-390B-4A26-875C-07662A079BF7}" type="pres">
      <dgm:prSet presAssocID="{3AAB801D-98BF-4307-A512-689CA88CA069}" presName="rootComposite" presStyleCnt="0"/>
      <dgm:spPr/>
    </dgm:pt>
    <dgm:pt modelId="{5EFE1EE2-8F1F-415F-95C8-33405D81AA20}" type="pres">
      <dgm:prSet presAssocID="{3AAB801D-98BF-4307-A512-689CA88CA069}" presName="rootText" presStyleLbl="node3" presStyleIdx="0" presStyleCnt="4" custScaleX="16823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1EE75F3-59B7-4CE8-BF34-A81647094514}" type="pres">
      <dgm:prSet presAssocID="{3AAB801D-98BF-4307-A512-689CA88CA069}" presName="rootConnector" presStyleLbl="node3" presStyleIdx="0" presStyleCnt="4"/>
      <dgm:spPr/>
      <dgm:t>
        <a:bodyPr/>
        <a:lstStyle/>
        <a:p>
          <a:endParaRPr lang="en-GB"/>
        </a:p>
      </dgm:t>
    </dgm:pt>
    <dgm:pt modelId="{25D4C161-08EE-460C-8849-77A336F90584}" type="pres">
      <dgm:prSet presAssocID="{3AAB801D-98BF-4307-A512-689CA88CA069}" presName="hierChild4" presStyleCnt="0"/>
      <dgm:spPr/>
    </dgm:pt>
    <dgm:pt modelId="{2E7C50BC-D63A-4D1F-9523-0CEDF7E4D3F8}" type="pres">
      <dgm:prSet presAssocID="{3AAB801D-98BF-4307-A512-689CA88CA069}" presName="hierChild5" presStyleCnt="0"/>
      <dgm:spPr/>
    </dgm:pt>
    <dgm:pt modelId="{75D85952-15BE-4183-8E13-A7AD0960D9F1}" type="pres">
      <dgm:prSet presAssocID="{D5260DF5-6C65-4FEF-819A-DB88826995FC}" presName="Name37" presStyleLbl="parChTrans1D3" presStyleIdx="1" presStyleCnt="4"/>
      <dgm:spPr/>
      <dgm:t>
        <a:bodyPr/>
        <a:lstStyle/>
        <a:p>
          <a:endParaRPr lang="en-GB"/>
        </a:p>
      </dgm:t>
    </dgm:pt>
    <dgm:pt modelId="{CE0E27D8-B9B2-4A68-8CEE-61646580B248}" type="pres">
      <dgm:prSet presAssocID="{38BE15B4-59BD-4B43-90C5-D0095AE44635}" presName="hierRoot2" presStyleCnt="0">
        <dgm:presLayoutVars>
          <dgm:hierBranch val="init"/>
        </dgm:presLayoutVars>
      </dgm:prSet>
      <dgm:spPr/>
    </dgm:pt>
    <dgm:pt modelId="{2B969A72-C26A-4F1B-BCC2-FB36B0C245B9}" type="pres">
      <dgm:prSet presAssocID="{38BE15B4-59BD-4B43-90C5-D0095AE44635}" presName="rootComposite" presStyleCnt="0"/>
      <dgm:spPr/>
    </dgm:pt>
    <dgm:pt modelId="{D103EF81-C06B-4DD5-9B49-976F5B3BBDAC}" type="pres">
      <dgm:prSet presAssocID="{38BE15B4-59BD-4B43-90C5-D0095AE44635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629C3EB-1AD8-406F-9DE0-33A150576C21}" type="pres">
      <dgm:prSet presAssocID="{38BE15B4-59BD-4B43-90C5-D0095AE44635}" presName="rootConnector" presStyleLbl="node3" presStyleIdx="1" presStyleCnt="4"/>
      <dgm:spPr/>
      <dgm:t>
        <a:bodyPr/>
        <a:lstStyle/>
        <a:p>
          <a:endParaRPr lang="en-GB"/>
        </a:p>
      </dgm:t>
    </dgm:pt>
    <dgm:pt modelId="{6F0BE6D8-1596-446C-85B8-B164E934BD30}" type="pres">
      <dgm:prSet presAssocID="{38BE15B4-59BD-4B43-90C5-D0095AE44635}" presName="hierChild4" presStyleCnt="0"/>
      <dgm:spPr/>
    </dgm:pt>
    <dgm:pt modelId="{04AA4F2D-90F6-44C4-9880-0EE090E2937D}" type="pres">
      <dgm:prSet presAssocID="{38BE15B4-59BD-4B43-90C5-D0095AE44635}" presName="hierChild5" presStyleCnt="0"/>
      <dgm:spPr/>
    </dgm:pt>
    <dgm:pt modelId="{7C3262A9-4AC2-43E3-856F-87772FC645FB}" type="pres">
      <dgm:prSet presAssocID="{8CF0B87D-D16F-4B26-A4A0-50F6444ED7AD}" presName="hierChild5" presStyleCnt="0"/>
      <dgm:spPr/>
    </dgm:pt>
    <dgm:pt modelId="{06924C0F-C623-48C6-ADAB-3E635F980E35}" type="pres">
      <dgm:prSet presAssocID="{C49F7EBA-6F25-47AC-A0F0-E2B28F6A665F}" presName="Name37" presStyleLbl="parChTrans1D2" presStyleIdx="1" presStyleCnt="2"/>
      <dgm:spPr/>
      <dgm:t>
        <a:bodyPr/>
        <a:lstStyle/>
        <a:p>
          <a:endParaRPr lang="en-GB"/>
        </a:p>
      </dgm:t>
    </dgm:pt>
    <dgm:pt modelId="{B356E89D-145D-4F4E-92C9-97FC7217C4FC}" type="pres">
      <dgm:prSet presAssocID="{2BAAAA5D-FD59-4C4C-93D2-6F24C069A7AA}" presName="hierRoot2" presStyleCnt="0">
        <dgm:presLayoutVars>
          <dgm:hierBranch val="init"/>
        </dgm:presLayoutVars>
      </dgm:prSet>
      <dgm:spPr/>
    </dgm:pt>
    <dgm:pt modelId="{BD841548-D082-46C3-9AF3-E5F9E18C1969}" type="pres">
      <dgm:prSet presAssocID="{2BAAAA5D-FD59-4C4C-93D2-6F24C069A7AA}" presName="rootComposite" presStyleCnt="0"/>
      <dgm:spPr/>
    </dgm:pt>
    <dgm:pt modelId="{E86437EF-0E99-4D46-90DA-4391D64D64D2}" type="pres">
      <dgm:prSet presAssocID="{2BAAAA5D-FD59-4C4C-93D2-6F24C069A7AA}" presName="rootText" presStyleLbl="node2" presStyleIdx="1" presStyleCnt="2" custScaleX="15393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496209A-E712-4A09-98A1-B7233BF81ED3}" type="pres">
      <dgm:prSet presAssocID="{2BAAAA5D-FD59-4C4C-93D2-6F24C069A7AA}" presName="rootConnector" presStyleLbl="node2" presStyleIdx="1" presStyleCnt="2"/>
      <dgm:spPr/>
      <dgm:t>
        <a:bodyPr/>
        <a:lstStyle/>
        <a:p>
          <a:endParaRPr lang="en-GB"/>
        </a:p>
      </dgm:t>
    </dgm:pt>
    <dgm:pt modelId="{D0D2F97B-DCC4-4924-B3D2-765B38085205}" type="pres">
      <dgm:prSet presAssocID="{2BAAAA5D-FD59-4C4C-93D2-6F24C069A7AA}" presName="hierChild4" presStyleCnt="0"/>
      <dgm:spPr/>
    </dgm:pt>
    <dgm:pt modelId="{804A9D3F-C90E-49B9-AA94-98863F96F4B6}" type="pres">
      <dgm:prSet presAssocID="{A3B86CA9-FB15-4B7D-9635-5741DDF7F83A}" presName="Name37" presStyleLbl="parChTrans1D3" presStyleIdx="2" presStyleCnt="4"/>
      <dgm:spPr/>
      <dgm:t>
        <a:bodyPr/>
        <a:lstStyle/>
        <a:p>
          <a:endParaRPr lang="en-GB"/>
        </a:p>
      </dgm:t>
    </dgm:pt>
    <dgm:pt modelId="{B9524566-020A-4307-980A-B0674112DCC0}" type="pres">
      <dgm:prSet presAssocID="{231F25AF-4CC0-488C-A829-CE8044619B25}" presName="hierRoot2" presStyleCnt="0">
        <dgm:presLayoutVars>
          <dgm:hierBranch val="init"/>
        </dgm:presLayoutVars>
      </dgm:prSet>
      <dgm:spPr/>
    </dgm:pt>
    <dgm:pt modelId="{D34ECEB6-3618-4E3B-B5E8-22684A8D66C8}" type="pres">
      <dgm:prSet presAssocID="{231F25AF-4CC0-488C-A829-CE8044619B25}" presName="rootComposite" presStyleCnt="0"/>
      <dgm:spPr/>
    </dgm:pt>
    <dgm:pt modelId="{8D646F30-BC44-4A91-B6BD-4A849515FD86}" type="pres">
      <dgm:prSet presAssocID="{231F25AF-4CC0-488C-A829-CE8044619B25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FDE616D-8622-48CE-8EB2-F4DACC77A8FC}" type="pres">
      <dgm:prSet presAssocID="{231F25AF-4CC0-488C-A829-CE8044619B25}" presName="rootConnector" presStyleLbl="node3" presStyleIdx="2" presStyleCnt="4"/>
      <dgm:spPr/>
      <dgm:t>
        <a:bodyPr/>
        <a:lstStyle/>
        <a:p>
          <a:endParaRPr lang="en-GB"/>
        </a:p>
      </dgm:t>
    </dgm:pt>
    <dgm:pt modelId="{08CF8CCF-A7A7-4E3A-8847-397E9BBD431A}" type="pres">
      <dgm:prSet presAssocID="{231F25AF-4CC0-488C-A829-CE8044619B25}" presName="hierChild4" presStyleCnt="0"/>
      <dgm:spPr/>
    </dgm:pt>
    <dgm:pt modelId="{58C931C5-67BF-4E96-98B7-E7B6CAD23B55}" type="pres">
      <dgm:prSet presAssocID="{8C6A00E2-C5A9-443C-AB05-DC820E809BC9}" presName="Name37" presStyleLbl="parChTrans1D4" presStyleIdx="0" presStyleCnt="3"/>
      <dgm:spPr/>
      <dgm:t>
        <a:bodyPr/>
        <a:lstStyle/>
        <a:p>
          <a:endParaRPr lang="en-GB"/>
        </a:p>
      </dgm:t>
    </dgm:pt>
    <dgm:pt modelId="{E7B9D1A0-41A8-41AE-BEB5-403477CFC994}" type="pres">
      <dgm:prSet presAssocID="{7FF58623-2E85-46B3-93B7-28623EFE06A4}" presName="hierRoot2" presStyleCnt="0">
        <dgm:presLayoutVars>
          <dgm:hierBranch val="init"/>
        </dgm:presLayoutVars>
      </dgm:prSet>
      <dgm:spPr/>
    </dgm:pt>
    <dgm:pt modelId="{726FA14B-C4C2-45AB-8753-2B28201D7901}" type="pres">
      <dgm:prSet presAssocID="{7FF58623-2E85-46B3-93B7-28623EFE06A4}" presName="rootComposite" presStyleCnt="0"/>
      <dgm:spPr/>
    </dgm:pt>
    <dgm:pt modelId="{9AA27442-A657-4489-AF3E-438491DF2532}" type="pres">
      <dgm:prSet presAssocID="{7FF58623-2E85-46B3-93B7-28623EFE06A4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D76C26D-5357-46B5-9EA0-1894EECCA8E6}" type="pres">
      <dgm:prSet presAssocID="{7FF58623-2E85-46B3-93B7-28623EFE06A4}" presName="rootConnector" presStyleLbl="node4" presStyleIdx="0" presStyleCnt="3"/>
      <dgm:spPr/>
      <dgm:t>
        <a:bodyPr/>
        <a:lstStyle/>
        <a:p>
          <a:endParaRPr lang="en-GB"/>
        </a:p>
      </dgm:t>
    </dgm:pt>
    <dgm:pt modelId="{82E4401E-6EC6-4F32-8F8D-DFDF4132F45E}" type="pres">
      <dgm:prSet presAssocID="{7FF58623-2E85-46B3-93B7-28623EFE06A4}" presName="hierChild4" presStyleCnt="0"/>
      <dgm:spPr/>
    </dgm:pt>
    <dgm:pt modelId="{A2FAFCFB-BB4E-4072-9D74-8B5CCD0CC89E}" type="pres">
      <dgm:prSet presAssocID="{7FF58623-2E85-46B3-93B7-28623EFE06A4}" presName="hierChild5" presStyleCnt="0"/>
      <dgm:spPr/>
    </dgm:pt>
    <dgm:pt modelId="{B1C65448-5B76-4AD3-ADDD-9F16A91747B1}" type="pres">
      <dgm:prSet presAssocID="{FCBCC73F-D8E4-4B77-B834-C0F52B1396A2}" presName="Name37" presStyleLbl="parChTrans1D4" presStyleIdx="1" presStyleCnt="3"/>
      <dgm:spPr/>
      <dgm:t>
        <a:bodyPr/>
        <a:lstStyle/>
        <a:p>
          <a:endParaRPr lang="en-GB"/>
        </a:p>
      </dgm:t>
    </dgm:pt>
    <dgm:pt modelId="{D83F445E-FADD-44E9-B60E-51B1C2D51AD7}" type="pres">
      <dgm:prSet presAssocID="{DAB90435-8382-4113-8C52-77DE5D5B4CE1}" presName="hierRoot2" presStyleCnt="0">
        <dgm:presLayoutVars>
          <dgm:hierBranch val="init"/>
        </dgm:presLayoutVars>
      </dgm:prSet>
      <dgm:spPr/>
    </dgm:pt>
    <dgm:pt modelId="{88FD8E07-9440-4DC0-8B9C-3A0F89044F89}" type="pres">
      <dgm:prSet presAssocID="{DAB90435-8382-4113-8C52-77DE5D5B4CE1}" presName="rootComposite" presStyleCnt="0"/>
      <dgm:spPr/>
    </dgm:pt>
    <dgm:pt modelId="{5A371C4A-DD0E-4A6D-A183-CB188CDB601F}" type="pres">
      <dgm:prSet presAssocID="{DAB90435-8382-4113-8C52-77DE5D5B4CE1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8659BC5-7788-48C8-AED9-6AF2D4F74A94}" type="pres">
      <dgm:prSet presAssocID="{DAB90435-8382-4113-8C52-77DE5D5B4CE1}" presName="rootConnector" presStyleLbl="node4" presStyleIdx="1" presStyleCnt="3"/>
      <dgm:spPr/>
      <dgm:t>
        <a:bodyPr/>
        <a:lstStyle/>
        <a:p>
          <a:endParaRPr lang="en-GB"/>
        </a:p>
      </dgm:t>
    </dgm:pt>
    <dgm:pt modelId="{567B1A67-7274-44EB-B2A6-62B78BB70C34}" type="pres">
      <dgm:prSet presAssocID="{DAB90435-8382-4113-8C52-77DE5D5B4CE1}" presName="hierChild4" presStyleCnt="0"/>
      <dgm:spPr/>
    </dgm:pt>
    <dgm:pt modelId="{210776D4-90D2-4504-8F62-BF3679BC1E3E}" type="pres">
      <dgm:prSet presAssocID="{DAB90435-8382-4113-8C52-77DE5D5B4CE1}" presName="hierChild5" presStyleCnt="0"/>
      <dgm:spPr/>
    </dgm:pt>
    <dgm:pt modelId="{0E8AA375-CAE4-47C9-926C-284F097E4CA3}" type="pres">
      <dgm:prSet presAssocID="{62597337-B9D7-4078-B585-AE70391181A8}" presName="Name37" presStyleLbl="parChTrans1D4" presStyleIdx="2" presStyleCnt="3"/>
      <dgm:spPr/>
      <dgm:t>
        <a:bodyPr/>
        <a:lstStyle/>
        <a:p>
          <a:endParaRPr lang="en-GB"/>
        </a:p>
      </dgm:t>
    </dgm:pt>
    <dgm:pt modelId="{9EE934DE-2BD3-4ACB-B5F6-3E8BBEF28900}" type="pres">
      <dgm:prSet presAssocID="{939A7359-3334-4CE7-8110-4B75FE70AA35}" presName="hierRoot2" presStyleCnt="0">
        <dgm:presLayoutVars>
          <dgm:hierBranch val="init"/>
        </dgm:presLayoutVars>
      </dgm:prSet>
      <dgm:spPr/>
    </dgm:pt>
    <dgm:pt modelId="{E246DC2B-2F49-4B86-BE62-535D46F21AD0}" type="pres">
      <dgm:prSet presAssocID="{939A7359-3334-4CE7-8110-4B75FE70AA35}" presName="rootComposite" presStyleCnt="0"/>
      <dgm:spPr/>
    </dgm:pt>
    <dgm:pt modelId="{A9FC0630-B0B3-41A1-B7E6-9DFFF1080CF8}" type="pres">
      <dgm:prSet presAssocID="{939A7359-3334-4CE7-8110-4B75FE70AA35}" presName="rootText" presStyleLbl="node4" presStyleIdx="2" presStyleCnt="3" custScaleX="26227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4625744-D981-4DF6-ADDD-3FBD4484392C}" type="pres">
      <dgm:prSet presAssocID="{939A7359-3334-4CE7-8110-4B75FE70AA35}" presName="rootConnector" presStyleLbl="node4" presStyleIdx="2" presStyleCnt="3"/>
      <dgm:spPr/>
      <dgm:t>
        <a:bodyPr/>
        <a:lstStyle/>
        <a:p>
          <a:endParaRPr lang="en-GB"/>
        </a:p>
      </dgm:t>
    </dgm:pt>
    <dgm:pt modelId="{551CA515-8459-41DF-BF83-1780AF3B4A55}" type="pres">
      <dgm:prSet presAssocID="{939A7359-3334-4CE7-8110-4B75FE70AA35}" presName="hierChild4" presStyleCnt="0"/>
      <dgm:spPr/>
    </dgm:pt>
    <dgm:pt modelId="{2C64ADD8-1A69-4911-BA75-41D277CAC68F}" type="pres">
      <dgm:prSet presAssocID="{939A7359-3334-4CE7-8110-4B75FE70AA35}" presName="hierChild5" presStyleCnt="0"/>
      <dgm:spPr/>
    </dgm:pt>
    <dgm:pt modelId="{4E6FAC5B-466D-417C-B3A3-142CA5652FB8}" type="pres">
      <dgm:prSet presAssocID="{231F25AF-4CC0-488C-A829-CE8044619B25}" presName="hierChild5" presStyleCnt="0"/>
      <dgm:spPr/>
    </dgm:pt>
    <dgm:pt modelId="{8C01353D-17CF-4C90-B46F-02FA5BAC882C}" type="pres">
      <dgm:prSet presAssocID="{C625C81D-CB8E-4F9C-9EB0-3F43F3758A12}" presName="Name37" presStyleLbl="parChTrans1D3" presStyleIdx="3" presStyleCnt="4"/>
      <dgm:spPr/>
      <dgm:t>
        <a:bodyPr/>
        <a:lstStyle/>
        <a:p>
          <a:endParaRPr lang="en-GB"/>
        </a:p>
      </dgm:t>
    </dgm:pt>
    <dgm:pt modelId="{63BDB725-6C22-472A-A3F3-E03711E5A802}" type="pres">
      <dgm:prSet presAssocID="{07359E09-B5E8-4706-A0DB-8C9DCC112111}" presName="hierRoot2" presStyleCnt="0">
        <dgm:presLayoutVars>
          <dgm:hierBranch val="init"/>
        </dgm:presLayoutVars>
      </dgm:prSet>
      <dgm:spPr/>
    </dgm:pt>
    <dgm:pt modelId="{2E2BEDF4-4F52-488C-A0EA-C2341BC998D9}" type="pres">
      <dgm:prSet presAssocID="{07359E09-B5E8-4706-A0DB-8C9DCC112111}" presName="rootComposite" presStyleCnt="0"/>
      <dgm:spPr/>
    </dgm:pt>
    <dgm:pt modelId="{BDF7B7F0-0105-4510-9739-AF62AC9126E7}" type="pres">
      <dgm:prSet presAssocID="{07359E09-B5E8-4706-A0DB-8C9DCC112111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5E17E46-410A-422F-B9DC-9A5B6A06B958}" type="pres">
      <dgm:prSet presAssocID="{07359E09-B5E8-4706-A0DB-8C9DCC112111}" presName="rootConnector" presStyleLbl="node3" presStyleIdx="3" presStyleCnt="4"/>
      <dgm:spPr/>
      <dgm:t>
        <a:bodyPr/>
        <a:lstStyle/>
        <a:p>
          <a:endParaRPr lang="en-GB"/>
        </a:p>
      </dgm:t>
    </dgm:pt>
    <dgm:pt modelId="{BBE0D97A-19E9-4FF6-B539-A76A7A979F2A}" type="pres">
      <dgm:prSet presAssocID="{07359E09-B5E8-4706-A0DB-8C9DCC112111}" presName="hierChild4" presStyleCnt="0"/>
      <dgm:spPr/>
    </dgm:pt>
    <dgm:pt modelId="{BF09C1B4-4A3A-4DA9-9482-79DDE78A2C44}" type="pres">
      <dgm:prSet presAssocID="{07359E09-B5E8-4706-A0DB-8C9DCC112111}" presName="hierChild5" presStyleCnt="0"/>
      <dgm:spPr/>
    </dgm:pt>
    <dgm:pt modelId="{BA00BA48-22C0-49D8-B572-1A6D34C3A0B9}" type="pres">
      <dgm:prSet presAssocID="{2BAAAA5D-FD59-4C4C-93D2-6F24C069A7AA}" presName="hierChild5" presStyleCnt="0"/>
      <dgm:spPr/>
    </dgm:pt>
    <dgm:pt modelId="{0BABE3D5-F09F-4CC1-8509-8341B0982D86}" type="pres">
      <dgm:prSet presAssocID="{6199BD5E-5537-44A9-8088-9D6973D4D9E7}" presName="hierChild3" presStyleCnt="0"/>
      <dgm:spPr/>
    </dgm:pt>
  </dgm:ptLst>
  <dgm:cxnLst>
    <dgm:cxn modelId="{D6377CDC-FC78-443B-B89C-9CA9D77E5807}" type="presOf" srcId="{49035EA6-8763-42E4-A296-7EE09F95D7E8}" destId="{7BF0A797-2A9F-4B2E-98F2-5B123EF3416C}" srcOrd="0" destOrd="0" presId="urn:microsoft.com/office/officeart/2005/8/layout/orgChart1"/>
    <dgm:cxn modelId="{C3D015E5-E53B-405C-9EA8-6201239E513E}" type="presOf" srcId="{3AAB801D-98BF-4307-A512-689CA88CA069}" destId="{5EFE1EE2-8F1F-415F-95C8-33405D81AA20}" srcOrd="0" destOrd="0" presId="urn:microsoft.com/office/officeart/2005/8/layout/orgChart1"/>
    <dgm:cxn modelId="{9CB4A058-4AB3-4C39-8C11-030D368515FB}" type="presOf" srcId="{231F25AF-4CC0-488C-A829-CE8044619B25}" destId="{8D646F30-BC44-4A91-B6BD-4A849515FD86}" srcOrd="0" destOrd="0" presId="urn:microsoft.com/office/officeart/2005/8/layout/orgChart1"/>
    <dgm:cxn modelId="{15A30A84-FCCC-49BC-9320-2586589E865F}" type="presOf" srcId="{2BAAAA5D-FD59-4C4C-93D2-6F24C069A7AA}" destId="{B496209A-E712-4A09-98A1-B7233BF81ED3}" srcOrd="1" destOrd="0" presId="urn:microsoft.com/office/officeart/2005/8/layout/orgChart1"/>
    <dgm:cxn modelId="{C7CC7FD7-4B6B-4E7A-BE65-273D4D75B9C5}" type="presOf" srcId="{2BAAAA5D-FD59-4C4C-93D2-6F24C069A7AA}" destId="{E86437EF-0E99-4D46-90DA-4391D64D64D2}" srcOrd="0" destOrd="0" presId="urn:microsoft.com/office/officeart/2005/8/layout/orgChart1"/>
    <dgm:cxn modelId="{A940E21B-210E-4124-872C-1A11E78D6FD4}" srcId="{6199BD5E-5537-44A9-8088-9D6973D4D9E7}" destId="{8CF0B87D-D16F-4B26-A4A0-50F6444ED7AD}" srcOrd="0" destOrd="0" parTransId="{84ECCFC4-738B-4493-B0FE-BDD6E53CF9B5}" sibTransId="{105CB764-FEB8-4EBA-B9E8-A257F558BCD1}"/>
    <dgm:cxn modelId="{C58F7A52-F532-4C30-AB18-99FE34DDCB4F}" srcId="{8CF0B87D-D16F-4B26-A4A0-50F6444ED7AD}" destId="{38BE15B4-59BD-4B43-90C5-D0095AE44635}" srcOrd="1" destOrd="0" parTransId="{D5260DF5-6C65-4FEF-819A-DB88826995FC}" sibTransId="{1DF59EF2-0AFE-46D5-886F-170D7024E089}"/>
    <dgm:cxn modelId="{99A07920-D58D-482E-9203-D61B3C6EC0E1}" srcId="{6199BD5E-5537-44A9-8088-9D6973D4D9E7}" destId="{2BAAAA5D-FD59-4C4C-93D2-6F24C069A7AA}" srcOrd="1" destOrd="0" parTransId="{C49F7EBA-6F25-47AC-A0F0-E2B28F6A665F}" sibTransId="{371C0A80-D1D8-4314-8C50-DB8F5F28DF52}"/>
    <dgm:cxn modelId="{0903A176-4B5E-4862-8B64-F479D2283600}" type="presOf" srcId="{939A7359-3334-4CE7-8110-4B75FE70AA35}" destId="{A9FC0630-B0B3-41A1-B7E6-9DFFF1080CF8}" srcOrd="0" destOrd="0" presId="urn:microsoft.com/office/officeart/2005/8/layout/orgChart1"/>
    <dgm:cxn modelId="{E99D66BC-11BF-47B9-AC7A-52E47F6B4E69}" type="presOf" srcId="{6199BD5E-5537-44A9-8088-9D6973D4D9E7}" destId="{7FB7D5AC-66C8-4496-8A7F-0DCF86C21CAB}" srcOrd="0" destOrd="0" presId="urn:microsoft.com/office/officeart/2005/8/layout/orgChart1"/>
    <dgm:cxn modelId="{5AFA5A27-C813-4D1F-BDFE-F3478F8B37A9}" type="presOf" srcId="{84ECCFC4-738B-4493-B0FE-BDD6E53CF9B5}" destId="{B64DBE40-6BFD-4339-A648-1C1D98970AA4}" srcOrd="0" destOrd="0" presId="urn:microsoft.com/office/officeart/2005/8/layout/orgChart1"/>
    <dgm:cxn modelId="{03638B1F-F11A-4C44-8E8F-807CF754992E}" type="presOf" srcId="{3AAB801D-98BF-4307-A512-689CA88CA069}" destId="{C1EE75F3-59B7-4CE8-BF34-A81647094514}" srcOrd="1" destOrd="0" presId="urn:microsoft.com/office/officeart/2005/8/layout/orgChart1"/>
    <dgm:cxn modelId="{0F04B68A-F2AA-4370-AA61-45CBF3AC4F9E}" type="presOf" srcId="{07359E09-B5E8-4706-A0DB-8C9DCC112111}" destId="{D5E17E46-410A-422F-B9DC-9A5B6A06B958}" srcOrd="1" destOrd="0" presId="urn:microsoft.com/office/officeart/2005/8/layout/orgChart1"/>
    <dgm:cxn modelId="{82DDE1BD-758A-40B8-A33E-763F6D707679}" srcId="{49035EA6-8763-42E4-A296-7EE09F95D7E8}" destId="{6199BD5E-5537-44A9-8088-9D6973D4D9E7}" srcOrd="0" destOrd="0" parTransId="{4D82ACF6-7FEE-4145-B25A-CAE328C89849}" sibTransId="{F3FC847F-1378-4CED-A92E-17D70E06A6DA}"/>
    <dgm:cxn modelId="{7489E89F-72F3-4CE4-9125-7837F19A5BEE}" type="presOf" srcId="{8C6A00E2-C5A9-443C-AB05-DC820E809BC9}" destId="{58C931C5-67BF-4E96-98B7-E7B6CAD23B55}" srcOrd="0" destOrd="0" presId="urn:microsoft.com/office/officeart/2005/8/layout/orgChart1"/>
    <dgm:cxn modelId="{55D7AD19-40C4-4F07-ADAE-39D6BDC38E80}" srcId="{231F25AF-4CC0-488C-A829-CE8044619B25}" destId="{939A7359-3334-4CE7-8110-4B75FE70AA35}" srcOrd="2" destOrd="0" parTransId="{62597337-B9D7-4078-B585-AE70391181A8}" sibTransId="{CBB3A710-351D-4326-A87E-7FE5108E91FF}"/>
    <dgm:cxn modelId="{2794689B-750D-4218-A69B-F06E964DCC98}" type="presOf" srcId="{38BE15B4-59BD-4B43-90C5-D0095AE44635}" destId="{D103EF81-C06B-4DD5-9B49-976F5B3BBDAC}" srcOrd="0" destOrd="0" presId="urn:microsoft.com/office/officeart/2005/8/layout/orgChart1"/>
    <dgm:cxn modelId="{D7377D86-75C6-44BC-9E08-26C30A56ED56}" type="presOf" srcId="{A3B86CA9-FB15-4B7D-9635-5741DDF7F83A}" destId="{804A9D3F-C90E-49B9-AA94-98863F96F4B6}" srcOrd="0" destOrd="0" presId="urn:microsoft.com/office/officeart/2005/8/layout/orgChart1"/>
    <dgm:cxn modelId="{D1BB4416-D3F6-4203-957C-6366FDC8F885}" type="presOf" srcId="{DAB90435-8382-4113-8C52-77DE5D5B4CE1}" destId="{5A371C4A-DD0E-4A6D-A183-CB188CDB601F}" srcOrd="0" destOrd="0" presId="urn:microsoft.com/office/officeart/2005/8/layout/orgChart1"/>
    <dgm:cxn modelId="{81D7028D-D228-4D2C-9F5B-D604F98331E8}" type="presOf" srcId="{8CF0B87D-D16F-4B26-A4A0-50F6444ED7AD}" destId="{759839FA-2436-4412-973D-5853FFB115DB}" srcOrd="1" destOrd="0" presId="urn:microsoft.com/office/officeart/2005/8/layout/orgChart1"/>
    <dgm:cxn modelId="{BC62D8F6-DCB1-4315-A4BA-25C77C4966F3}" type="presOf" srcId="{7FF58623-2E85-46B3-93B7-28623EFE06A4}" destId="{9AA27442-A657-4489-AF3E-438491DF2532}" srcOrd="0" destOrd="0" presId="urn:microsoft.com/office/officeart/2005/8/layout/orgChart1"/>
    <dgm:cxn modelId="{1F5106C0-C9E1-4FFF-AEE4-2E46A95932A5}" type="presOf" srcId="{FCBCC73F-D8E4-4B77-B834-C0F52B1396A2}" destId="{B1C65448-5B76-4AD3-ADDD-9F16A91747B1}" srcOrd="0" destOrd="0" presId="urn:microsoft.com/office/officeart/2005/8/layout/orgChart1"/>
    <dgm:cxn modelId="{C5B07C11-ED8D-4D7B-9DCE-9CB7784F7C39}" type="presOf" srcId="{DAB90435-8382-4113-8C52-77DE5D5B4CE1}" destId="{18659BC5-7788-48C8-AED9-6AF2D4F74A94}" srcOrd="1" destOrd="0" presId="urn:microsoft.com/office/officeart/2005/8/layout/orgChart1"/>
    <dgm:cxn modelId="{1D4F53EC-F874-4065-B885-5122AEA57697}" srcId="{231F25AF-4CC0-488C-A829-CE8044619B25}" destId="{7FF58623-2E85-46B3-93B7-28623EFE06A4}" srcOrd="0" destOrd="0" parTransId="{8C6A00E2-C5A9-443C-AB05-DC820E809BC9}" sibTransId="{E5A5EC9C-CB02-4755-AE23-7189DE6816DC}"/>
    <dgm:cxn modelId="{4F259BE6-E85B-4048-9566-DC67DC8A9E45}" type="presOf" srcId="{62597337-B9D7-4078-B585-AE70391181A8}" destId="{0E8AA375-CAE4-47C9-926C-284F097E4CA3}" srcOrd="0" destOrd="0" presId="urn:microsoft.com/office/officeart/2005/8/layout/orgChart1"/>
    <dgm:cxn modelId="{D9B133A4-7A3F-4E28-982D-798F11F253E4}" type="presOf" srcId="{C625C81D-CB8E-4F9C-9EB0-3F43F3758A12}" destId="{8C01353D-17CF-4C90-B46F-02FA5BAC882C}" srcOrd="0" destOrd="0" presId="urn:microsoft.com/office/officeart/2005/8/layout/orgChart1"/>
    <dgm:cxn modelId="{9821C035-97EC-40B7-921F-641B6799CB66}" type="presOf" srcId="{C49F7EBA-6F25-47AC-A0F0-E2B28F6A665F}" destId="{06924C0F-C623-48C6-ADAB-3E635F980E35}" srcOrd="0" destOrd="0" presId="urn:microsoft.com/office/officeart/2005/8/layout/orgChart1"/>
    <dgm:cxn modelId="{A8DDCA78-0026-40C0-B8B5-E0C8587BA398}" type="presOf" srcId="{6EA7A938-462D-4979-8676-973F4DFA0299}" destId="{AAEBFF1A-261D-4647-8E07-0A36484B2639}" srcOrd="0" destOrd="0" presId="urn:microsoft.com/office/officeart/2005/8/layout/orgChart1"/>
    <dgm:cxn modelId="{C7C6F9C5-F910-45A9-9568-F20773DD7158}" type="presOf" srcId="{38BE15B4-59BD-4B43-90C5-D0095AE44635}" destId="{8629C3EB-1AD8-406F-9DE0-33A150576C21}" srcOrd="1" destOrd="0" presId="urn:microsoft.com/office/officeart/2005/8/layout/orgChart1"/>
    <dgm:cxn modelId="{55614CE0-135E-40E9-A6BC-F32E32D2744E}" type="presOf" srcId="{07359E09-B5E8-4706-A0DB-8C9DCC112111}" destId="{BDF7B7F0-0105-4510-9739-AF62AC9126E7}" srcOrd="0" destOrd="0" presId="urn:microsoft.com/office/officeart/2005/8/layout/orgChart1"/>
    <dgm:cxn modelId="{D6B718B1-D1E6-4A0E-91C9-2C7AA9A45539}" type="presOf" srcId="{6199BD5E-5537-44A9-8088-9D6973D4D9E7}" destId="{ADDB28E3-8EE2-44D3-BC31-B2B881968929}" srcOrd="1" destOrd="0" presId="urn:microsoft.com/office/officeart/2005/8/layout/orgChart1"/>
    <dgm:cxn modelId="{1379BCAD-AF94-436F-8537-E8153162BAA7}" type="presOf" srcId="{8CF0B87D-D16F-4B26-A4A0-50F6444ED7AD}" destId="{E33029F7-D5CB-438E-961A-44DF7BC66689}" srcOrd="0" destOrd="0" presId="urn:microsoft.com/office/officeart/2005/8/layout/orgChart1"/>
    <dgm:cxn modelId="{D220EDF7-3B2C-4CC4-AD4F-FF5AB61B9A99}" srcId="{2BAAAA5D-FD59-4C4C-93D2-6F24C069A7AA}" destId="{231F25AF-4CC0-488C-A829-CE8044619B25}" srcOrd="0" destOrd="0" parTransId="{A3B86CA9-FB15-4B7D-9635-5741DDF7F83A}" sibTransId="{899F4891-7578-4DCD-A7D5-20F5C7F85EA5}"/>
    <dgm:cxn modelId="{58F2C114-4083-4008-87DC-4211D8032384}" type="presOf" srcId="{939A7359-3334-4CE7-8110-4B75FE70AA35}" destId="{C4625744-D981-4DF6-ADDD-3FBD4484392C}" srcOrd="1" destOrd="0" presId="urn:microsoft.com/office/officeart/2005/8/layout/orgChart1"/>
    <dgm:cxn modelId="{70E88D9F-FB6C-416B-A10A-55733E0D68AB}" srcId="{231F25AF-4CC0-488C-A829-CE8044619B25}" destId="{DAB90435-8382-4113-8C52-77DE5D5B4CE1}" srcOrd="1" destOrd="0" parTransId="{FCBCC73F-D8E4-4B77-B834-C0F52B1396A2}" sibTransId="{59E07A65-DACC-48D9-B117-A6FCBC62116C}"/>
    <dgm:cxn modelId="{287E6085-961E-46D8-8C8D-9145CC86E5A7}" srcId="{8CF0B87D-D16F-4B26-A4A0-50F6444ED7AD}" destId="{3AAB801D-98BF-4307-A512-689CA88CA069}" srcOrd="0" destOrd="0" parTransId="{6EA7A938-462D-4979-8676-973F4DFA0299}" sibTransId="{897D7527-338C-4C0F-BC16-216D5F3CCF3B}"/>
    <dgm:cxn modelId="{06D11945-E03A-4406-BEB2-9C2F400E6469}" type="presOf" srcId="{7FF58623-2E85-46B3-93B7-28623EFE06A4}" destId="{BD76C26D-5357-46B5-9EA0-1894EECCA8E6}" srcOrd="1" destOrd="0" presId="urn:microsoft.com/office/officeart/2005/8/layout/orgChart1"/>
    <dgm:cxn modelId="{B4578339-5000-447F-8C91-0CD283C18989}" srcId="{2BAAAA5D-FD59-4C4C-93D2-6F24C069A7AA}" destId="{07359E09-B5E8-4706-A0DB-8C9DCC112111}" srcOrd="1" destOrd="0" parTransId="{C625C81D-CB8E-4F9C-9EB0-3F43F3758A12}" sibTransId="{AC5A2C63-74A2-4EC8-AC20-A068C7789687}"/>
    <dgm:cxn modelId="{1FB16C3E-2C0F-438D-85CE-1007AF732FAA}" type="presOf" srcId="{D5260DF5-6C65-4FEF-819A-DB88826995FC}" destId="{75D85952-15BE-4183-8E13-A7AD0960D9F1}" srcOrd="0" destOrd="0" presId="urn:microsoft.com/office/officeart/2005/8/layout/orgChart1"/>
    <dgm:cxn modelId="{5BC5AB87-CCCF-4B80-BAFB-80B4B8C33EEC}" type="presOf" srcId="{231F25AF-4CC0-488C-A829-CE8044619B25}" destId="{6FDE616D-8622-48CE-8EB2-F4DACC77A8FC}" srcOrd="1" destOrd="0" presId="urn:microsoft.com/office/officeart/2005/8/layout/orgChart1"/>
    <dgm:cxn modelId="{1A086763-CE87-4C5F-8170-2F40217AF204}" type="presParOf" srcId="{7BF0A797-2A9F-4B2E-98F2-5B123EF3416C}" destId="{9C0850B7-3277-4724-9880-E91B51859705}" srcOrd="0" destOrd="0" presId="urn:microsoft.com/office/officeart/2005/8/layout/orgChart1"/>
    <dgm:cxn modelId="{27844F93-6809-4197-94D9-BD1F8D8D2875}" type="presParOf" srcId="{9C0850B7-3277-4724-9880-E91B51859705}" destId="{DFB8D1BF-C649-44E9-9F27-C680A6C5ED29}" srcOrd="0" destOrd="0" presId="urn:microsoft.com/office/officeart/2005/8/layout/orgChart1"/>
    <dgm:cxn modelId="{A44EF890-F909-4085-865C-A68A518B5B86}" type="presParOf" srcId="{DFB8D1BF-C649-44E9-9F27-C680A6C5ED29}" destId="{7FB7D5AC-66C8-4496-8A7F-0DCF86C21CAB}" srcOrd="0" destOrd="0" presId="urn:microsoft.com/office/officeart/2005/8/layout/orgChart1"/>
    <dgm:cxn modelId="{FD747F40-7BB3-45EE-9E04-5331C6E02678}" type="presParOf" srcId="{DFB8D1BF-C649-44E9-9F27-C680A6C5ED29}" destId="{ADDB28E3-8EE2-44D3-BC31-B2B881968929}" srcOrd="1" destOrd="0" presId="urn:microsoft.com/office/officeart/2005/8/layout/orgChart1"/>
    <dgm:cxn modelId="{2E62B6AD-1B67-4EF5-9848-2C2921BDCF3C}" type="presParOf" srcId="{9C0850B7-3277-4724-9880-E91B51859705}" destId="{E3BF1117-89DA-481B-AFF2-D3DDD1304470}" srcOrd="1" destOrd="0" presId="urn:microsoft.com/office/officeart/2005/8/layout/orgChart1"/>
    <dgm:cxn modelId="{F7D05A0D-BCE7-4828-ADE6-152FE6F336C1}" type="presParOf" srcId="{E3BF1117-89DA-481B-AFF2-D3DDD1304470}" destId="{B64DBE40-6BFD-4339-A648-1C1D98970AA4}" srcOrd="0" destOrd="0" presId="urn:microsoft.com/office/officeart/2005/8/layout/orgChart1"/>
    <dgm:cxn modelId="{8B0A46EC-5FBA-4585-A49C-D7DC81E5DE5D}" type="presParOf" srcId="{E3BF1117-89DA-481B-AFF2-D3DDD1304470}" destId="{47A1E41F-341A-401F-8B44-72A4994650B0}" srcOrd="1" destOrd="0" presId="urn:microsoft.com/office/officeart/2005/8/layout/orgChart1"/>
    <dgm:cxn modelId="{0468F964-34A8-4CB6-BAC8-5509601AC93A}" type="presParOf" srcId="{47A1E41F-341A-401F-8B44-72A4994650B0}" destId="{D4AE9934-589B-4A3E-8D01-88247D8772F6}" srcOrd="0" destOrd="0" presId="urn:microsoft.com/office/officeart/2005/8/layout/orgChart1"/>
    <dgm:cxn modelId="{C114A5AB-8003-436A-AFAF-DEDF7FD7D773}" type="presParOf" srcId="{D4AE9934-589B-4A3E-8D01-88247D8772F6}" destId="{E33029F7-D5CB-438E-961A-44DF7BC66689}" srcOrd="0" destOrd="0" presId="urn:microsoft.com/office/officeart/2005/8/layout/orgChart1"/>
    <dgm:cxn modelId="{7B8CCBBC-8AB9-4508-9092-CE3242723EBE}" type="presParOf" srcId="{D4AE9934-589B-4A3E-8D01-88247D8772F6}" destId="{759839FA-2436-4412-973D-5853FFB115DB}" srcOrd="1" destOrd="0" presId="urn:microsoft.com/office/officeart/2005/8/layout/orgChart1"/>
    <dgm:cxn modelId="{86583A49-2171-4A6C-9271-BD75E9ADCD44}" type="presParOf" srcId="{47A1E41F-341A-401F-8B44-72A4994650B0}" destId="{B7ED587A-B9DF-484D-B3FF-B0998F54526D}" srcOrd="1" destOrd="0" presId="urn:microsoft.com/office/officeart/2005/8/layout/orgChart1"/>
    <dgm:cxn modelId="{6415F10C-3E2A-4297-A14E-AEC0E56A0BD1}" type="presParOf" srcId="{B7ED587A-B9DF-484D-B3FF-B0998F54526D}" destId="{AAEBFF1A-261D-4647-8E07-0A36484B2639}" srcOrd="0" destOrd="0" presId="urn:microsoft.com/office/officeart/2005/8/layout/orgChart1"/>
    <dgm:cxn modelId="{F0A3D6DE-6159-478A-9F1E-CCD128B973ED}" type="presParOf" srcId="{B7ED587A-B9DF-484D-B3FF-B0998F54526D}" destId="{0D05C252-4022-47E6-AFA3-3EB332AC8D9B}" srcOrd="1" destOrd="0" presId="urn:microsoft.com/office/officeart/2005/8/layout/orgChart1"/>
    <dgm:cxn modelId="{1946F81C-5E17-48F4-A99C-76345D83F761}" type="presParOf" srcId="{0D05C252-4022-47E6-AFA3-3EB332AC8D9B}" destId="{ACBDABAC-390B-4A26-875C-07662A079BF7}" srcOrd="0" destOrd="0" presId="urn:microsoft.com/office/officeart/2005/8/layout/orgChart1"/>
    <dgm:cxn modelId="{D0AC9870-6AD6-4EBB-86E9-B9CAA572AD4D}" type="presParOf" srcId="{ACBDABAC-390B-4A26-875C-07662A079BF7}" destId="{5EFE1EE2-8F1F-415F-95C8-33405D81AA20}" srcOrd="0" destOrd="0" presId="urn:microsoft.com/office/officeart/2005/8/layout/orgChart1"/>
    <dgm:cxn modelId="{58EC98B8-90DF-4071-AA16-6DB70D665F4B}" type="presParOf" srcId="{ACBDABAC-390B-4A26-875C-07662A079BF7}" destId="{C1EE75F3-59B7-4CE8-BF34-A81647094514}" srcOrd="1" destOrd="0" presId="urn:microsoft.com/office/officeart/2005/8/layout/orgChart1"/>
    <dgm:cxn modelId="{9E128040-1806-48DD-899F-505E69EAF619}" type="presParOf" srcId="{0D05C252-4022-47E6-AFA3-3EB332AC8D9B}" destId="{25D4C161-08EE-460C-8849-77A336F90584}" srcOrd="1" destOrd="0" presId="urn:microsoft.com/office/officeart/2005/8/layout/orgChart1"/>
    <dgm:cxn modelId="{4C84A011-C49B-41C1-9A12-64387E451D4E}" type="presParOf" srcId="{0D05C252-4022-47E6-AFA3-3EB332AC8D9B}" destId="{2E7C50BC-D63A-4D1F-9523-0CEDF7E4D3F8}" srcOrd="2" destOrd="0" presId="urn:microsoft.com/office/officeart/2005/8/layout/orgChart1"/>
    <dgm:cxn modelId="{0F5B75A8-7B65-4A7D-B1BB-30FCA12BA984}" type="presParOf" srcId="{B7ED587A-B9DF-484D-B3FF-B0998F54526D}" destId="{75D85952-15BE-4183-8E13-A7AD0960D9F1}" srcOrd="2" destOrd="0" presId="urn:microsoft.com/office/officeart/2005/8/layout/orgChart1"/>
    <dgm:cxn modelId="{221AF283-83E3-4DB3-A68B-8D9E0777C863}" type="presParOf" srcId="{B7ED587A-B9DF-484D-B3FF-B0998F54526D}" destId="{CE0E27D8-B9B2-4A68-8CEE-61646580B248}" srcOrd="3" destOrd="0" presId="urn:microsoft.com/office/officeart/2005/8/layout/orgChart1"/>
    <dgm:cxn modelId="{1FC42D0F-1998-4E2C-8BE4-FA3CB940194B}" type="presParOf" srcId="{CE0E27D8-B9B2-4A68-8CEE-61646580B248}" destId="{2B969A72-C26A-4F1B-BCC2-FB36B0C245B9}" srcOrd="0" destOrd="0" presId="urn:microsoft.com/office/officeart/2005/8/layout/orgChart1"/>
    <dgm:cxn modelId="{CC0C4204-1BA6-4124-B9C4-F69261AC85A9}" type="presParOf" srcId="{2B969A72-C26A-4F1B-BCC2-FB36B0C245B9}" destId="{D103EF81-C06B-4DD5-9B49-976F5B3BBDAC}" srcOrd="0" destOrd="0" presId="urn:microsoft.com/office/officeart/2005/8/layout/orgChart1"/>
    <dgm:cxn modelId="{39D02B75-25DE-4994-9F7E-D79462C4D843}" type="presParOf" srcId="{2B969A72-C26A-4F1B-BCC2-FB36B0C245B9}" destId="{8629C3EB-1AD8-406F-9DE0-33A150576C21}" srcOrd="1" destOrd="0" presId="urn:microsoft.com/office/officeart/2005/8/layout/orgChart1"/>
    <dgm:cxn modelId="{C73A3686-713B-465C-AF0B-AA9588FB83DB}" type="presParOf" srcId="{CE0E27D8-B9B2-4A68-8CEE-61646580B248}" destId="{6F0BE6D8-1596-446C-85B8-B164E934BD30}" srcOrd="1" destOrd="0" presId="urn:microsoft.com/office/officeart/2005/8/layout/orgChart1"/>
    <dgm:cxn modelId="{E93BC231-11B4-4C7A-9237-CBD30620A904}" type="presParOf" srcId="{CE0E27D8-B9B2-4A68-8CEE-61646580B248}" destId="{04AA4F2D-90F6-44C4-9880-0EE090E2937D}" srcOrd="2" destOrd="0" presId="urn:microsoft.com/office/officeart/2005/8/layout/orgChart1"/>
    <dgm:cxn modelId="{9024E0E1-050E-4C6C-94F4-228524F53BB9}" type="presParOf" srcId="{47A1E41F-341A-401F-8B44-72A4994650B0}" destId="{7C3262A9-4AC2-43E3-856F-87772FC645FB}" srcOrd="2" destOrd="0" presId="urn:microsoft.com/office/officeart/2005/8/layout/orgChart1"/>
    <dgm:cxn modelId="{8753180E-EAF1-48A4-81A3-D29683A41ABE}" type="presParOf" srcId="{E3BF1117-89DA-481B-AFF2-D3DDD1304470}" destId="{06924C0F-C623-48C6-ADAB-3E635F980E35}" srcOrd="2" destOrd="0" presId="urn:microsoft.com/office/officeart/2005/8/layout/orgChart1"/>
    <dgm:cxn modelId="{C35EA353-93ED-46E8-ACBD-2EE2B4A3A8F7}" type="presParOf" srcId="{E3BF1117-89DA-481B-AFF2-D3DDD1304470}" destId="{B356E89D-145D-4F4E-92C9-97FC7217C4FC}" srcOrd="3" destOrd="0" presId="urn:microsoft.com/office/officeart/2005/8/layout/orgChart1"/>
    <dgm:cxn modelId="{7FC04455-E3CD-435C-82AE-51BD38C13E5F}" type="presParOf" srcId="{B356E89D-145D-4F4E-92C9-97FC7217C4FC}" destId="{BD841548-D082-46C3-9AF3-E5F9E18C1969}" srcOrd="0" destOrd="0" presId="urn:microsoft.com/office/officeart/2005/8/layout/orgChart1"/>
    <dgm:cxn modelId="{025092F0-3A08-4598-BD89-8A93854DD7AA}" type="presParOf" srcId="{BD841548-D082-46C3-9AF3-E5F9E18C1969}" destId="{E86437EF-0E99-4D46-90DA-4391D64D64D2}" srcOrd="0" destOrd="0" presId="urn:microsoft.com/office/officeart/2005/8/layout/orgChart1"/>
    <dgm:cxn modelId="{0C1D7A39-5491-46DE-8115-CC3998DBC190}" type="presParOf" srcId="{BD841548-D082-46C3-9AF3-E5F9E18C1969}" destId="{B496209A-E712-4A09-98A1-B7233BF81ED3}" srcOrd="1" destOrd="0" presId="urn:microsoft.com/office/officeart/2005/8/layout/orgChart1"/>
    <dgm:cxn modelId="{A399E7AA-2D19-4ED5-902E-802FEB82F71F}" type="presParOf" srcId="{B356E89D-145D-4F4E-92C9-97FC7217C4FC}" destId="{D0D2F97B-DCC4-4924-B3D2-765B38085205}" srcOrd="1" destOrd="0" presId="urn:microsoft.com/office/officeart/2005/8/layout/orgChart1"/>
    <dgm:cxn modelId="{400BB7A4-3E7B-43CE-9746-11C8B3258540}" type="presParOf" srcId="{D0D2F97B-DCC4-4924-B3D2-765B38085205}" destId="{804A9D3F-C90E-49B9-AA94-98863F96F4B6}" srcOrd="0" destOrd="0" presId="urn:microsoft.com/office/officeart/2005/8/layout/orgChart1"/>
    <dgm:cxn modelId="{1D822C3C-CD63-4D5B-9632-1E5D6AB4D545}" type="presParOf" srcId="{D0D2F97B-DCC4-4924-B3D2-765B38085205}" destId="{B9524566-020A-4307-980A-B0674112DCC0}" srcOrd="1" destOrd="0" presId="urn:microsoft.com/office/officeart/2005/8/layout/orgChart1"/>
    <dgm:cxn modelId="{60B26CBF-7BEF-488E-808E-23651BC07276}" type="presParOf" srcId="{B9524566-020A-4307-980A-B0674112DCC0}" destId="{D34ECEB6-3618-4E3B-B5E8-22684A8D66C8}" srcOrd="0" destOrd="0" presId="urn:microsoft.com/office/officeart/2005/8/layout/orgChart1"/>
    <dgm:cxn modelId="{89D2CA34-EEF4-486A-B385-67300EF327F4}" type="presParOf" srcId="{D34ECEB6-3618-4E3B-B5E8-22684A8D66C8}" destId="{8D646F30-BC44-4A91-B6BD-4A849515FD86}" srcOrd="0" destOrd="0" presId="urn:microsoft.com/office/officeart/2005/8/layout/orgChart1"/>
    <dgm:cxn modelId="{663A92A8-D4C1-45F2-8E19-190C69762FAD}" type="presParOf" srcId="{D34ECEB6-3618-4E3B-B5E8-22684A8D66C8}" destId="{6FDE616D-8622-48CE-8EB2-F4DACC77A8FC}" srcOrd="1" destOrd="0" presId="urn:microsoft.com/office/officeart/2005/8/layout/orgChart1"/>
    <dgm:cxn modelId="{E5417F0E-14D4-4D59-855D-97503C6B4C26}" type="presParOf" srcId="{B9524566-020A-4307-980A-B0674112DCC0}" destId="{08CF8CCF-A7A7-4E3A-8847-397E9BBD431A}" srcOrd="1" destOrd="0" presId="urn:microsoft.com/office/officeart/2005/8/layout/orgChart1"/>
    <dgm:cxn modelId="{6222F764-43B4-456B-A043-6E7CEB6028BB}" type="presParOf" srcId="{08CF8CCF-A7A7-4E3A-8847-397E9BBD431A}" destId="{58C931C5-67BF-4E96-98B7-E7B6CAD23B55}" srcOrd="0" destOrd="0" presId="urn:microsoft.com/office/officeart/2005/8/layout/orgChart1"/>
    <dgm:cxn modelId="{FAC6FE88-A0C7-4474-9C58-4700B0339574}" type="presParOf" srcId="{08CF8CCF-A7A7-4E3A-8847-397E9BBD431A}" destId="{E7B9D1A0-41A8-41AE-BEB5-403477CFC994}" srcOrd="1" destOrd="0" presId="urn:microsoft.com/office/officeart/2005/8/layout/orgChart1"/>
    <dgm:cxn modelId="{C33D3439-E7AC-488B-8EAC-F75C964F4706}" type="presParOf" srcId="{E7B9D1A0-41A8-41AE-BEB5-403477CFC994}" destId="{726FA14B-C4C2-45AB-8753-2B28201D7901}" srcOrd="0" destOrd="0" presId="urn:microsoft.com/office/officeart/2005/8/layout/orgChart1"/>
    <dgm:cxn modelId="{808D05F2-9D0A-49F5-B7C8-CF3F6CAE1363}" type="presParOf" srcId="{726FA14B-C4C2-45AB-8753-2B28201D7901}" destId="{9AA27442-A657-4489-AF3E-438491DF2532}" srcOrd="0" destOrd="0" presId="urn:microsoft.com/office/officeart/2005/8/layout/orgChart1"/>
    <dgm:cxn modelId="{803613BB-17EA-47B1-87F1-5C57183209F0}" type="presParOf" srcId="{726FA14B-C4C2-45AB-8753-2B28201D7901}" destId="{BD76C26D-5357-46B5-9EA0-1894EECCA8E6}" srcOrd="1" destOrd="0" presId="urn:microsoft.com/office/officeart/2005/8/layout/orgChart1"/>
    <dgm:cxn modelId="{D6393466-4E66-47DE-AC32-06CF98DB22E8}" type="presParOf" srcId="{E7B9D1A0-41A8-41AE-BEB5-403477CFC994}" destId="{82E4401E-6EC6-4F32-8F8D-DFDF4132F45E}" srcOrd="1" destOrd="0" presId="urn:microsoft.com/office/officeart/2005/8/layout/orgChart1"/>
    <dgm:cxn modelId="{C5394586-C859-44CB-A07A-567210CBFA85}" type="presParOf" srcId="{E7B9D1A0-41A8-41AE-BEB5-403477CFC994}" destId="{A2FAFCFB-BB4E-4072-9D74-8B5CCD0CC89E}" srcOrd="2" destOrd="0" presId="urn:microsoft.com/office/officeart/2005/8/layout/orgChart1"/>
    <dgm:cxn modelId="{91144F12-6BAD-4D27-BA62-67D5AECDBDB3}" type="presParOf" srcId="{08CF8CCF-A7A7-4E3A-8847-397E9BBD431A}" destId="{B1C65448-5B76-4AD3-ADDD-9F16A91747B1}" srcOrd="2" destOrd="0" presId="urn:microsoft.com/office/officeart/2005/8/layout/orgChart1"/>
    <dgm:cxn modelId="{692F55B7-891F-409F-9DCA-9775B4D7C020}" type="presParOf" srcId="{08CF8CCF-A7A7-4E3A-8847-397E9BBD431A}" destId="{D83F445E-FADD-44E9-B60E-51B1C2D51AD7}" srcOrd="3" destOrd="0" presId="urn:microsoft.com/office/officeart/2005/8/layout/orgChart1"/>
    <dgm:cxn modelId="{4DB19E83-E702-40DE-941B-F380259FC91D}" type="presParOf" srcId="{D83F445E-FADD-44E9-B60E-51B1C2D51AD7}" destId="{88FD8E07-9440-4DC0-8B9C-3A0F89044F89}" srcOrd="0" destOrd="0" presId="urn:microsoft.com/office/officeart/2005/8/layout/orgChart1"/>
    <dgm:cxn modelId="{8770BDE4-DB76-425C-A40B-1A1524D29F3B}" type="presParOf" srcId="{88FD8E07-9440-4DC0-8B9C-3A0F89044F89}" destId="{5A371C4A-DD0E-4A6D-A183-CB188CDB601F}" srcOrd="0" destOrd="0" presId="urn:microsoft.com/office/officeart/2005/8/layout/orgChart1"/>
    <dgm:cxn modelId="{BC77E7D1-D9EC-4663-BDB4-2E7993A3A43D}" type="presParOf" srcId="{88FD8E07-9440-4DC0-8B9C-3A0F89044F89}" destId="{18659BC5-7788-48C8-AED9-6AF2D4F74A94}" srcOrd="1" destOrd="0" presId="urn:microsoft.com/office/officeart/2005/8/layout/orgChart1"/>
    <dgm:cxn modelId="{FA494097-C7CE-4898-8F98-C638FD2D8D1C}" type="presParOf" srcId="{D83F445E-FADD-44E9-B60E-51B1C2D51AD7}" destId="{567B1A67-7274-44EB-B2A6-62B78BB70C34}" srcOrd="1" destOrd="0" presId="urn:microsoft.com/office/officeart/2005/8/layout/orgChart1"/>
    <dgm:cxn modelId="{121483F1-C9A5-4F6E-A379-D5FA22558130}" type="presParOf" srcId="{D83F445E-FADD-44E9-B60E-51B1C2D51AD7}" destId="{210776D4-90D2-4504-8F62-BF3679BC1E3E}" srcOrd="2" destOrd="0" presId="urn:microsoft.com/office/officeart/2005/8/layout/orgChart1"/>
    <dgm:cxn modelId="{2E26D91D-C9C9-4A58-B112-5BAA892EDDBD}" type="presParOf" srcId="{08CF8CCF-A7A7-4E3A-8847-397E9BBD431A}" destId="{0E8AA375-CAE4-47C9-926C-284F097E4CA3}" srcOrd="4" destOrd="0" presId="urn:microsoft.com/office/officeart/2005/8/layout/orgChart1"/>
    <dgm:cxn modelId="{D4AF2BAE-98D6-49DF-A75C-7FC0B65027CB}" type="presParOf" srcId="{08CF8CCF-A7A7-4E3A-8847-397E9BBD431A}" destId="{9EE934DE-2BD3-4ACB-B5F6-3E8BBEF28900}" srcOrd="5" destOrd="0" presId="urn:microsoft.com/office/officeart/2005/8/layout/orgChart1"/>
    <dgm:cxn modelId="{1B172DB5-EF9B-4EDF-991F-F0C3A830D413}" type="presParOf" srcId="{9EE934DE-2BD3-4ACB-B5F6-3E8BBEF28900}" destId="{E246DC2B-2F49-4B86-BE62-535D46F21AD0}" srcOrd="0" destOrd="0" presId="urn:microsoft.com/office/officeart/2005/8/layout/orgChart1"/>
    <dgm:cxn modelId="{7862D9E4-C70A-4A43-975F-00F941335E2D}" type="presParOf" srcId="{E246DC2B-2F49-4B86-BE62-535D46F21AD0}" destId="{A9FC0630-B0B3-41A1-B7E6-9DFFF1080CF8}" srcOrd="0" destOrd="0" presId="urn:microsoft.com/office/officeart/2005/8/layout/orgChart1"/>
    <dgm:cxn modelId="{62509505-59C5-4F0D-A942-4B05098BC10B}" type="presParOf" srcId="{E246DC2B-2F49-4B86-BE62-535D46F21AD0}" destId="{C4625744-D981-4DF6-ADDD-3FBD4484392C}" srcOrd="1" destOrd="0" presId="urn:microsoft.com/office/officeart/2005/8/layout/orgChart1"/>
    <dgm:cxn modelId="{95316858-FAFA-447B-8AA5-4D60C386CC3D}" type="presParOf" srcId="{9EE934DE-2BD3-4ACB-B5F6-3E8BBEF28900}" destId="{551CA515-8459-41DF-BF83-1780AF3B4A55}" srcOrd="1" destOrd="0" presId="urn:microsoft.com/office/officeart/2005/8/layout/orgChart1"/>
    <dgm:cxn modelId="{04247084-01A7-4BF9-A551-A4C0641E7F75}" type="presParOf" srcId="{9EE934DE-2BD3-4ACB-B5F6-3E8BBEF28900}" destId="{2C64ADD8-1A69-4911-BA75-41D277CAC68F}" srcOrd="2" destOrd="0" presId="urn:microsoft.com/office/officeart/2005/8/layout/orgChart1"/>
    <dgm:cxn modelId="{E4C9F361-BFFE-49C9-91CB-A564BB41738F}" type="presParOf" srcId="{B9524566-020A-4307-980A-B0674112DCC0}" destId="{4E6FAC5B-466D-417C-B3A3-142CA5652FB8}" srcOrd="2" destOrd="0" presId="urn:microsoft.com/office/officeart/2005/8/layout/orgChart1"/>
    <dgm:cxn modelId="{16669447-64D8-4096-ABED-0302913AF9FA}" type="presParOf" srcId="{D0D2F97B-DCC4-4924-B3D2-765B38085205}" destId="{8C01353D-17CF-4C90-B46F-02FA5BAC882C}" srcOrd="2" destOrd="0" presId="urn:microsoft.com/office/officeart/2005/8/layout/orgChart1"/>
    <dgm:cxn modelId="{FF8168A6-BC8C-4131-BF0A-6FE2F4583829}" type="presParOf" srcId="{D0D2F97B-DCC4-4924-B3D2-765B38085205}" destId="{63BDB725-6C22-472A-A3F3-E03711E5A802}" srcOrd="3" destOrd="0" presId="urn:microsoft.com/office/officeart/2005/8/layout/orgChart1"/>
    <dgm:cxn modelId="{00D6E789-9EED-4A1F-A4D1-D041D1B1E9A2}" type="presParOf" srcId="{63BDB725-6C22-472A-A3F3-E03711E5A802}" destId="{2E2BEDF4-4F52-488C-A0EA-C2341BC998D9}" srcOrd="0" destOrd="0" presId="urn:microsoft.com/office/officeart/2005/8/layout/orgChart1"/>
    <dgm:cxn modelId="{658C59ED-3B74-477A-AB6A-F7A80BA3B324}" type="presParOf" srcId="{2E2BEDF4-4F52-488C-A0EA-C2341BC998D9}" destId="{BDF7B7F0-0105-4510-9739-AF62AC9126E7}" srcOrd="0" destOrd="0" presId="urn:microsoft.com/office/officeart/2005/8/layout/orgChart1"/>
    <dgm:cxn modelId="{85349AC0-CFA0-4F2F-993A-7A11A11F3D77}" type="presParOf" srcId="{2E2BEDF4-4F52-488C-A0EA-C2341BC998D9}" destId="{D5E17E46-410A-422F-B9DC-9A5B6A06B958}" srcOrd="1" destOrd="0" presId="urn:microsoft.com/office/officeart/2005/8/layout/orgChart1"/>
    <dgm:cxn modelId="{9F6B7543-E2E1-4381-8043-597321933A6B}" type="presParOf" srcId="{63BDB725-6C22-472A-A3F3-E03711E5A802}" destId="{BBE0D97A-19E9-4FF6-B539-A76A7A979F2A}" srcOrd="1" destOrd="0" presId="urn:microsoft.com/office/officeart/2005/8/layout/orgChart1"/>
    <dgm:cxn modelId="{45EEE423-77E2-4801-8BD3-B1F9E9F918C6}" type="presParOf" srcId="{63BDB725-6C22-472A-A3F3-E03711E5A802}" destId="{BF09C1B4-4A3A-4DA9-9482-79DDE78A2C44}" srcOrd="2" destOrd="0" presId="urn:microsoft.com/office/officeart/2005/8/layout/orgChart1"/>
    <dgm:cxn modelId="{9437F01A-F8DF-41CA-A675-81C8636C65B1}" type="presParOf" srcId="{B356E89D-145D-4F4E-92C9-97FC7217C4FC}" destId="{BA00BA48-22C0-49D8-B572-1A6D34C3A0B9}" srcOrd="2" destOrd="0" presId="urn:microsoft.com/office/officeart/2005/8/layout/orgChart1"/>
    <dgm:cxn modelId="{916EB25B-DCA7-4A19-B36F-0D7D447B4BE1}" type="presParOf" srcId="{9C0850B7-3277-4724-9880-E91B51859705}" destId="{0BABE3D5-F09F-4CC1-8509-8341B0982D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1353D-17CF-4C90-B46F-02FA5BAC882C}">
      <dsp:nvSpPr>
        <dsp:cNvPr id="0" name=""/>
        <dsp:cNvSpPr/>
      </dsp:nvSpPr>
      <dsp:spPr>
        <a:xfrm>
          <a:off x="3718528" y="1262053"/>
          <a:ext cx="629400" cy="218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34"/>
              </a:lnTo>
              <a:lnTo>
                <a:pt x="629400" y="109234"/>
              </a:lnTo>
              <a:lnTo>
                <a:pt x="629400" y="2184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AA375-CAE4-47C9-926C-284F097E4CA3}">
      <dsp:nvSpPr>
        <dsp:cNvPr id="0" name=""/>
        <dsp:cNvSpPr/>
      </dsp:nvSpPr>
      <dsp:spPr>
        <a:xfrm>
          <a:off x="2672995" y="2000689"/>
          <a:ext cx="156049" cy="1955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824"/>
              </a:lnTo>
              <a:lnTo>
                <a:pt x="156049" y="195582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65448-5B76-4AD3-ADDD-9F16A91747B1}">
      <dsp:nvSpPr>
        <dsp:cNvPr id="0" name=""/>
        <dsp:cNvSpPr/>
      </dsp:nvSpPr>
      <dsp:spPr>
        <a:xfrm>
          <a:off x="2672995" y="2000689"/>
          <a:ext cx="156049" cy="1217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188"/>
              </a:lnTo>
              <a:lnTo>
                <a:pt x="156049" y="12171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931C5-67BF-4E96-98B7-E7B6CAD23B55}">
      <dsp:nvSpPr>
        <dsp:cNvPr id="0" name=""/>
        <dsp:cNvSpPr/>
      </dsp:nvSpPr>
      <dsp:spPr>
        <a:xfrm>
          <a:off x="2672995" y="2000689"/>
          <a:ext cx="156049" cy="478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552"/>
              </a:lnTo>
              <a:lnTo>
                <a:pt x="156049" y="4785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A9D3F-C90E-49B9-AA94-98863F96F4B6}">
      <dsp:nvSpPr>
        <dsp:cNvPr id="0" name=""/>
        <dsp:cNvSpPr/>
      </dsp:nvSpPr>
      <dsp:spPr>
        <a:xfrm>
          <a:off x="3089127" y="1262053"/>
          <a:ext cx="629400" cy="218469"/>
        </a:xfrm>
        <a:custGeom>
          <a:avLst/>
          <a:gdLst/>
          <a:ahLst/>
          <a:cxnLst/>
          <a:rect l="0" t="0" r="0" b="0"/>
          <a:pathLst>
            <a:path>
              <a:moveTo>
                <a:pt x="629400" y="0"/>
              </a:moveTo>
              <a:lnTo>
                <a:pt x="629400" y="109234"/>
              </a:lnTo>
              <a:lnTo>
                <a:pt x="0" y="109234"/>
              </a:lnTo>
              <a:lnTo>
                <a:pt x="0" y="2184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24C0F-C623-48C6-ADAB-3E635F980E35}">
      <dsp:nvSpPr>
        <dsp:cNvPr id="0" name=""/>
        <dsp:cNvSpPr/>
      </dsp:nvSpPr>
      <dsp:spPr>
        <a:xfrm>
          <a:off x="2429754" y="523417"/>
          <a:ext cx="1288773" cy="218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34"/>
              </a:lnTo>
              <a:lnTo>
                <a:pt x="1288773" y="109234"/>
              </a:lnTo>
              <a:lnTo>
                <a:pt x="1288773" y="2184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85952-15BE-4183-8E13-A7AD0960D9F1}">
      <dsp:nvSpPr>
        <dsp:cNvPr id="0" name=""/>
        <dsp:cNvSpPr/>
      </dsp:nvSpPr>
      <dsp:spPr>
        <a:xfrm>
          <a:off x="104033" y="1262053"/>
          <a:ext cx="496308" cy="1217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188"/>
              </a:lnTo>
              <a:lnTo>
                <a:pt x="496308" y="12171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EBFF1A-261D-4647-8E07-0A36484B2639}">
      <dsp:nvSpPr>
        <dsp:cNvPr id="0" name=""/>
        <dsp:cNvSpPr/>
      </dsp:nvSpPr>
      <dsp:spPr>
        <a:xfrm>
          <a:off x="104033" y="1262053"/>
          <a:ext cx="496308" cy="478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552"/>
              </a:lnTo>
              <a:lnTo>
                <a:pt x="496308" y="4785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DBE40-6BFD-4339-A648-1C1D98970AA4}">
      <dsp:nvSpPr>
        <dsp:cNvPr id="0" name=""/>
        <dsp:cNvSpPr/>
      </dsp:nvSpPr>
      <dsp:spPr>
        <a:xfrm>
          <a:off x="520166" y="523417"/>
          <a:ext cx="1909588" cy="218469"/>
        </a:xfrm>
        <a:custGeom>
          <a:avLst/>
          <a:gdLst/>
          <a:ahLst/>
          <a:cxnLst/>
          <a:rect l="0" t="0" r="0" b="0"/>
          <a:pathLst>
            <a:path>
              <a:moveTo>
                <a:pt x="1909588" y="0"/>
              </a:moveTo>
              <a:lnTo>
                <a:pt x="1909588" y="109234"/>
              </a:lnTo>
              <a:lnTo>
                <a:pt x="0" y="109234"/>
              </a:lnTo>
              <a:lnTo>
                <a:pt x="0" y="2184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7D5AC-66C8-4496-8A7F-0DCF86C21CAB}">
      <dsp:nvSpPr>
        <dsp:cNvPr id="0" name=""/>
        <dsp:cNvSpPr/>
      </dsp:nvSpPr>
      <dsp:spPr>
        <a:xfrm>
          <a:off x="1588812" y="3251"/>
          <a:ext cx="1681884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Právní formy podnikání v ČR</a:t>
          </a:r>
        </a:p>
      </dsp:txBody>
      <dsp:txXfrm>
        <a:off x="1588812" y="3251"/>
        <a:ext cx="1681884" cy="520166"/>
      </dsp:txXfrm>
    </dsp:sp>
    <dsp:sp modelId="{E33029F7-D5CB-438E-961A-44DF7BC66689}">
      <dsp:nvSpPr>
        <dsp:cNvPr id="0" name=""/>
        <dsp:cNvSpPr/>
      </dsp:nvSpPr>
      <dsp:spPr>
        <a:xfrm>
          <a:off x="0" y="741887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Fyzická osoba</a:t>
          </a:r>
        </a:p>
      </dsp:txBody>
      <dsp:txXfrm>
        <a:off x="0" y="741887"/>
        <a:ext cx="1040332" cy="520166"/>
      </dsp:txXfrm>
    </dsp:sp>
    <dsp:sp modelId="{5EFE1EE2-8F1F-415F-95C8-33405D81AA20}">
      <dsp:nvSpPr>
        <dsp:cNvPr id="0" name=""/>
        <dsp:cNvSpPr/>
      </dsp:nvSpPr>
      <dsp:spPr>
        <a:xfrm>
          <a:off x="600341" y="1480523"/>
          <a:ext cx="1750150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Podle Živnostenského zákona</a:t>
          </a:r>
        </a:p>
      </dsp:txBody>
      <dsp:txXfrm>
        <a:off x="600341" y="1480523"/>
        <a:ext cx="1750150" cy="520166"/>
      </dsp:txXfrm>
    </dsp:sp>
    <dsp:sp modelId="{D103EF81-C06B-4DD5-9B49-976F5B3BBDAC}">
      <dsp:nvSpPr>
        <dsp:cNvPr id="0" name=""/>
        <dsp:cNvSpPr/>
      </dsp:nvSpPr>
      <dsp:spPr>
        <a:xfrm>
          <a:off x="600341" y="2219158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Podle jiných předpisů</a:t>
          </a:r>
        </a:p>
      </dsp:txBody>
      <dsp:txXfrm>
        <a:off x="600341" y="2219158"/>
        <a:ext cx="1040332" cy="520166"/>
      </dsp:txXfrm>
    </dsp:sp>
    <dsp:sp modelId="{E86437EF-0E99-4D46-90DA-4391D64D64D2}">
      <dsp:nvSpPr>
        <dsp:cNvPr id="0" name=""/>
        <dsp:cNvSpPr/>
      </dsp:nvSpPr>
      <dsp:spPr>
        <a:xfrm>
          <a:off x="2917805" y="741887"/>
          <a:ext cx="1601445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Právnická osoba (obchodní korporace)</a:t>
          </a:r>
        </a:p>
      </dsp:txBody>
      <dsp:txXfrm>
        <a:off x="2917805" y="741887"/>
        <a:ext cx="1601445" cy="520166"/>
      </dsp:txXfrm>
    </dsp:sp>
    <dsp:sp modelId="{8D646F30-BC44-4A91-B6BD-4A849515FD86}">
      <dsp:nvSpPr>
        <dsp:cNvPr id="0" name=""/>
        <dsp:cNvSpPr/>
      </dsp:nvSpPr>
      <dsp:spPr>
        <a:xfrm>
          <a:off x="2568961" y="1480523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Obchodní společnosti</a:t>
          </a:r>
        </a:p>
      </dsp:txBody>
      <dsp:txXfrm>
        <a:off x="2568961" y="1480523"/>
        <a:ext cx="1040332" cy="520166"/>
      </dsp:txXfrm>
    </dsp:sp>
    <dsp:sp modelId="{9AA27442-A657-4489-AF3E-438491DF2532}">
      <dsp:nvSpPr>
        <dsp:cNvPr id="0" name=""/>
        <dsp:cNvSpPr/>
      </dsp:nvSpPr>
      <dsp:spPr>
        <a:xfrm>
          <a:off x="2829044" y="2219158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Osobní</a:t>
          </a:r>
        </a:p>
      </dsp:txBody>
      <dsp:txXfrm>
        <a:off x="2829044" y="2219158"/>
        <a:ext cx="1040332" cy="520166"/>
      </dsp:txXfrm>
    </dsp:sp>
    <dsp:sp modelId="{5A371C4A-DD0E-4A6D-A183-CB188CDB601F}">
      <dsp:nvSpPr>
        <dsp:cNvPr id="0" name=""/>
        <dsp:cNvSpPr/>
      </dsp:nvSpPr>
      <dsp:spPr>
        <a:xfrm>
          <a:off x="2829044" y="2957794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Kapitálové</a:t>
          </a:r>
        </a:p>
      </dsp:txBody>
      <dsp:txXfrm>
        <a:off x="2829044" y="2957794"/>
        <a:ext cx="1040332" cy="520166"/>
      </dsp:txXfrm>
    </dsp:sp>
    <dsp:sp modelId="{A9FC0630-B0B3-41A1-B7E6-9DFFF1080CF8}">
      <dsp:nvSpPr>
        <dsp:cNvPr id="0" name=""/>
        <dsp:cNvSpPr/>
      </dsp:nvSpPr>
      <dsp:spPr>
        <a:xfrm>
          <a:off x="2829044" y="3696430"/>
          <a:ext cx="2728551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Evropská společnost, Evropské hospodářské zájmové sdružení</a:t>
          </a:r>
        </a:p>
      </dsp:txBody>
      <dsp:txXfrm>
        <a:off x="2829044" y="3696430"/>
        <a:ext cx="2728551" cy="520166"/>
      </dsp:txXfrm>
    </dsp:sp>
    <dsp:sp modelId="{BDF7B7F0-0105-4510-9739-AF62AC9126E7}">
      <dsp:nvSpPr>
        <dsp:cNvPr id="0" name=""/>
        <dsp:cNvSpPr/>
      </dsp:nvSpPr>
      <dsp:spPr>
        <a:xfrm>
          <a:off x="3827763" y="1480523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Družstva</a:t>
          </a:r>
        </a:p>
      </dsp:txBody>
      <dsp:txXfrm>
        <a:off x="3827763" y="1480523"/>
        <a:ext cx="1040332" cy="520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Úvod do problematiky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pojmy podnikatel, podnikání a podnik.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2620C9BB-B455-44C3-87E1-4AB656B444A6}"/>
              </a:ext>
            </a:extLst>
          </p:cNvPr>
          <p:cNvSpPr/>
          <p:nvPr/>
        </p:nvSpPr>
        <p:spPr>
          <a:xfrm>
            <a:off x="471600" y="527392"/>
            <a:ext cx="7167600" cy="2118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terciální sektor: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služby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obchodní, dopravní, bankovní, pojišťovací 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kvartální sektor: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věda a výzkum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inovační a vývojová centra, univerzity</a:t>
            </a:r>
          </a:p>
        </p:txBody>
      </p: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92AE746F-41ED-458C-ADD9-EF1417F90F20}"/>
              </a:ext>
            </a:extLst>
          </p:cNvPr>
          <p:cNvSpPr/>
          <p:nvPr/>
        </p:nvSpPr>
        <p:spPr>
          <a:xfrm>
            <a:off x="381600" y="527392"/>
            <a:ext cx="7437600" cy="335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II. Podle druhů výkonů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Statistical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Classification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Activities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(NACE)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podniky: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produkují hmotné produkty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průmyslové, těžební podniky, strojírenské podniky, podniky vyrábějící spotřební zboží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podniky poskytující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služby: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obchod, doprava, finance, ubytování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F0E25584-A1EC-480B-8221-A53319390701}"/>
              </a:ext>
            </a:extLst>
          </p:cNvPr>
          <p:cNvSpPr/>
          <p:nvPr/>
        </p:nvSpPr>
        <p:spPr>
          <a:xfrm>
            <a:off x="367200" y="478549"/>
            <a:ext cx="74376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III. Podle způsobu zhotovování výrobků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výrobních principů: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kusová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hromadná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sériová výroba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podle výrobních způsobů: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proudová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dílenská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skupinová 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na stanovišti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hnízdo</a:t>
            </a: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01740FF5-41D9-4B82-B3AE-B86EBA681616}"/>
              </a:ext>
            </a:extLst>
          </p:cNvPr>
          <p:cNvSpPr/>
          <p:nvPr/>
        </p:nvSpPr>
        <p:spPr>
          <a:xfrm>
            <a:off x="399820" y="454531"/>
            <a:ext cx="7480800" cy="3669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IV. Podle převládajícího výrobního faktoru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pracovně intenzivní podniky: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vysoký podíl mzdových nákladů na celkových výrobních nákladech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kapitálově intenzivní podniky: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velké množství dlouhodobého hmotného majetku, který váže velký objem kapitálu (elektrárny, těžební průmysl, …)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materiálově intenzivní podniky: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vysoký podíle nákladů na suroviny (potravinářský a chemický průmysl)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6897A34-0FD9-4F7A-829C-A5F0DD967E8B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82420" y="908169"/>
            <a:ext cx="4824779" cy="4111604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4C7A340F-4551-41F9-9C7C-45670ECFF688}"/>
              </a:ext>
            </a:extLst>
          </p:cNvPr>
          <p:cNvSpPr/>
          <p:nvPr/>
        </p:nvSpPr>
        <p:spPr>
          <a:xfrm>
            <a:off x="439200" y="527392"/>
            <a:ext cx="7207200" cy="20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V. Podle velikosti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mikro 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malý 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střední 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velký podnik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DF94B552-144D-461D-AF24-B0B4B286802F}"/>
              </a:ext>
            </a:extLst>
          </p:cNvPr>
          <p:cNvSpPr/>
          <p:nvPr/>
        </p:nvSpPr>
        <p:spPr>
          <a:xfrm>
            <a:off x="396000" y="542153"/>
            <a:ext cx="7430400" cy="3463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2200" b="1" dirty="0">
                <a:solidFill>
                  <a:srgbClr val="981E3A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VI. </a:t>
            </a:r>
            <a:r>
              <a:rPr lang="cs-CZ" sz="2200" b="1" cap="small" dirty="0">
                <a:solidFill>
                  <a:srgbClr val="981E3A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Podle právní f</a:t>
            </a:r>
            <a:r>
              <a:rPr lang="cs-CZ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ormy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volba právní formy vychází z odpovědí na řadu otázek, např.: 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Ručí vlastník celým svým majetkem nebo ne?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Kdo je oprávněn podnik řídit?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Kdo může podnik založit?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Jaká je administrativní náročnost?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Jaké jsou nároky na vstupní kapitál?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Kdo se bude dělit o zisk?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Jaké je daňové zatížení?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64FB3DC2-EC0E-4715-951B-B76BBCB404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7080973"/>
              </p:ext>
            </p:extLst>
          </p:nvPr>
        </p:nvGraphicFramePr>
        <p:xfrm>
          <a:off x="1517306" y="616402"/>
          <a:ext cx="5897855" cy="4219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17441" y="527392"/>
            <a:ext cx="7099569" cy="3846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Cíle podniku a jejich tvorba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každý podnik sleduje svůj jasně určený cíl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cíl se u jednotlivých podniků liší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volba a způsob stanovení cílů ovlivňuje řada faktorů: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obor podnikání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situace na trhu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umístění podniku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forma podnikání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organizační struktura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počet a struktura zaměstnanců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kapitálová struktura </a:t>
            </a:r>
          </a:p>
        </p:txBody>
      </p:sp>
    </p:spTree>
    <p:extLst>
      <p:ext uri="{BB962C8B-B14F-4D97-AF65-F5344CB8AC3E}">
        <p14:creationId xmlns:p14="http://schemas.microsoft.com/office/powerpoint/2010/main" val="2208447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6844" y="628601"/>
            <a:ext cx="7413776" cy="2375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primární cíl </a:t>
            </a:r>
            <a:r>
              <a:rPr lang="cs-CZ" sz="2200" dirty="0"/>
              <a:t>vs. </a:t>
            </a:r>
            <a:r>
              <a:rPr lang="cs-CZ" sz="2200" b="1" dirty="0"/>
              <a:t>sekundární cíle - </a:t>
            </a:r>
            <a:r>
              <a:rPr lang="cs-CZ" sz="2200" dirty="0"/>
              <a:t>hierarchie cílů 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celopodnikový cíl </a:t>
            </a:r>
            <a:r>
              <a:rPr lang="cs-CZ" sz="2200" dirty="0"/>
              <a:t>se rozkládá na </a:t>
            </a:r>
            <a:r>
              <a:rPr lang="cs-CZ" sz="2200" b="1" dirty="0"/>
              <a:t>dílčí cíle </a:t>
            </a:r>
            <a:r>
              <a:rPr lang="cs-CZ" sz="2200" dirty="0"/>
              <a:t>v rámci jednotlivých podnikových oblastí 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cíle </a:t>
            </a:r>
            <a:r>
              <a:rPr lang="cs-CZ" sz="2200" b="1" dirty="0"/>
              <a:t>krátkodobé</a:t>
            </a:r>
            <a:r>
              <a:rPr lang="cs-CZ" sz="2200" dirty="0"/>
              <a:t> (do 1 roku), </a:t>
            </a:r>
            <a:r>
              <a:rPr lang="cs-CZ" sz="2200" b="1" dirty="0"/>
              <a:t>střednědobé</a:t>
            </a:r>
            <a:r>
              <a:rPr lang="cs-CZ" sz="2200" dirty="0"/>
              <a:t> (1-3 roky) a </a:t>
            </a:r>
            <a:r>
              <a:rPr lang="cs-CZ" sz="2200" b="1" dirty="0"/>
              <a:t>dlouhodobé</a:t>
            </a:r>
            <a:endParaRPr lang="cs-CZ" sz="2200" dirty="0"/>
          </a:p>
          <a:p>
            <a:pPr lvl="1">
              <a:lnSpc>
                <a:spcPct val="114000"/>
              </a:lnSpc>
            </a:pPr>
            <a:endParaRPr lang="cs-CZ" sz="2200" b="1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222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6844" y="527392"/>
            <a:ext cx="7413776" cy="3919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komplementární cíle</a:t>
            </a:r>
            <a:r>
              <a:rPr lang="cs-CZ" sz="2200" dirty="0"/>
              <a:t> – dosahování jednoho cíle vede k dosahování cíle druhého, např. snižování celkových nákladů obvykle vede ke zvyšování výsledku hospodaření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konkurenční cíle </a:t>
            </a:r>
            <a:r>
              <a:rPr lang="cs-CZ" sz="2200" dirty="0"/>
              <a:t>– vyšší míra splnění jednoho cíle vede k nižšímu splnění druhého cíle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protikladné cíle</a:t>
            </a:r>
            <a:r>
              <a:rPr lang="cs-CZ" sz="2200" dirty="0"/>
              <a:t> – dosažení jednoho cíle vylučuje dosažení druhého cíle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indiferentní cíle</a:t>
            </a:r>
            <a:r>
              <a:rPr lang="cs-CZ" sz="2200" dirty="0"/>
              <a:t> – plnění jednoho cíle nemá vliv na plnění ostatních cílů</a:t>
            </a:r>
            <a:endParaRPr lang="cs-CZ" sz="2200" b="1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1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Úvod do problematiky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Podnikatel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Podnikání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Podnik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Klasifikace podniků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Cíle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podniku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6844" y="527392"/>
            <a:ext cx="7413776" cy="2867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ekonomické cíle</a:t>
            </a:r>
            <a:r>
              <a:rPr lang="cs-CZ" sz="2200" dirty="0"/>
              <a:t>: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výkonové cíle</a:t>
            </a:r>
            <a:r>
              <a:rPr lang="cs-CZ" dirty="0"/>
              <a:t> – např. objem výroby, podíl na trhu,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finanční cíle</a:t>
            </a:r>
            <a:r>
              <a:rPr lang="cs-CZ" dirty="0"/>
              <a:t> – např. míra likvidity, rentability, zhodnocení investic, 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výsledkové cíle</a:t>
            </a:r>
            <a:r>
              <a:rPr lang="cs-CZ" dirty="0"/>
              <a:t> – např. plánované výnosy, náklady, cash-</a:t>
            </a:r>
            <a:r>
              <a:rPr lang="cs-CZ" dirty="0" err="1"/>
              <a:t>flow</a:t>
            </a:r>
            <a:r>
              <a:rPr lang="cs-CZ" dirty="0"/>
              <a:t>.</a:t>
            </a:r>
          </a:p>
          <a:p>
            <a:pPr marL="342900" lvl="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cíle technické</a:t>
            </a:r>
            <a:r>
              <a:rPr lang="cs-CZ" sz="2200" dirty="0"/>
              <a:t> – jsou orientovány na vývoj a zavedení nových výrobků, nové technologie, inovace,</a:t>
            </a:r>
          </a:p>
          <a:p>
            <a:pPr marL="342900" lvl="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cíle sociální</a:t>
            </a:r>
            <a:r>
              <a:rPr lang="cs-CZ" sz="2200" dirty="0"/>
              <a:t> – souvisí s okolím podniku</a:t>
            </a:r>
          </a:p>
        </p:txBody>
      </p:sp>
    </p:spTree>
    <p:extLst>
      <p:ext uri="{BB962C8B-B14F-4D97-AF65-F5344CB8AC3E}">
        <p14:creationId xmlns:p14="http://schemas.microsoft.com/office/powerpoint/2010/main" val="480261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6844" y="527392"/>
            <a:ext cx="7413776" cy="3048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všechny cíle by měly splňovat podmínky SMART resp. SMARTER: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S – </a:t>
            </a:r>
            <a:r>
              <a:rPr lang="cs-CZ" i="1" dirty="0" err="1"/>
              <a:t>Specific</a:t>
            </a:r>
            <a:r>
              <a:rPr lang="cs-CZ" dirty="0"/>
              <a:t> (specifické, konkrétní cíle)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M – </a:t>
            </a:r>
            <a:r>
              <a:rPr lang="cs-CZ" i="1" dirty="0" err="1"/>
              <a:t>Measurable</a:t>
            </a:r>
            <a:r>
              <a:rPr lang="cs-CZ" dirty="0"/>
              <a:t> (měřitelné cíle)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A – </a:t>
            </a:r>
            <a:r>
              <a:rPr lang="cs-CZ" i="1" dirty="0" err="1"/>
              <a:t>Achievable</a:t>
            </a:r>
            <a:r>
              <a:rPr lang="cs-CZ" i="1" dirty="0"/>
              <a:t>/</a:t>
            </a:r>
            <a:r>
              <a:rPr lang="cs-CZ" i="1" dirty="0" err="1"/>
              <a:t>Acceptable</a:t>
            </a:r>
            <a:r>
              <a:rPr lang="cs-CZ" dirty="0"/>
              <a:t> (dosažitelné/přijatelné cíle)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R – </a:t>
            </a:r>
            <a:r>
              <a:rPr lang="cs-CZ" i="1" dirty="0" err="1"/>
              <a:t>Realistict</a:t>
            </a:r>
            <a:r>
              <a:rPr lang="cs-CZ" dirty="0"/>
              <a:t> (realistické cíle)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T – </a:t>
            </a:r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i="1" dirty="0" err="1"/>
              <a:t>Specific</a:t>
            </a:r>
            <a:r>
              <a:rPr lang="cs-CZ" dirty="0"/>
              <a:t> (časově sledovatelné)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E –  </a:t>
            </a:r>
            <a:r>
              <a:rPr lang="cs-CZ" i="1" dirty="0" err="1"/>
              <a:t>ecology</a:t>
            </a:r>
            <a:r>
              <a:rPr lang="cs-CZ" dirty="0"/>
              <a:t> popř. </a:t>
            </a:r>
            <a:r>
              <a:rPr lang="cs-CZ" i="1" dirty="0" err="1"/>
              <a:t>evaluate</a:t>
            </a:r>
            <a:r>
              <a:rPr lang="cs-CZ" dirty="0"/>
              <a:t> (ekologický nebo hodnotitelný) a</a:t>
            </a:r>
          </a:p>
          <a:p>
            <a:pPr marL="914400" lvl="1" indent="-4572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/>
              <a:t>R – </a:t>
            </a:r>
            <a:r>
              <a:rPr lang="cs-CZ" i="1" dirty="0" err="1"/>
              <a:t>revisit</a:t>
            </a:r>
            <a:r>
              <a:rPr lang="cs-CZ" dirty="0"/>
              <a:t>, tj. průběžně hodnocený, revidovaný</a:t>
            </a:r>
            <a:endParaRPr lang="cs-CZ" sz="2200" b="1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pojmy podnikání, podnikatel a podnik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Klasifikovat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podniky z různých úhlů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pohledu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cíle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podniku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4C145825-FB85-4999-B91A-07F17B30859A}"/>
              </a:ext>
            </a:extLst>
          </p:cNvPr>
          <p:cNvSpPr/>
          <p:nvPr/>
        </p:nvSpPr>
        <p:spPr>
          <a:xfrm>
            <a:off x="432000" y="628601"/>
            <a:ext cx="7279200" cy="3881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 fontAlgn="base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Podnikatel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existuje během celou lidskou historii – vždy byli jednotlivci, kteří zahlédli příležitost a vytvořili  strukturu, která ji dovedla využít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různé úhly pohledu: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Ekonomie: osoba, která přináší zdroje, práci, suroviny a další aktiva do kombinací, které zvyšují jejich hodnotu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Psychologie: osoba, která je poháněna několika vnitřními silami, které vytvářejí touhu něco získat nebo dosáhnout něčeho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BAFF7613-8B3B-4485-8D97-CCDE3268D18E}"/>
              </a:ext>
            </a:extLst>
          </p:cNvPr>
          <p:cNvSpPr/>
          <p:nvPr/>
        </p:nvSpPr>
        <p:spPr>
          <a:xfrm>
            <a:off x="576000" y="527392"/>
            <a:ext cx="696960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Sociologie: osoba, jejíž činnost určuje její sociální postavení a její působení přispívá k rozvoji společnosti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Právo (NOZ, </a:t>
            </a:r>
            <a:r>
              <a:rPr lang="cs-CZ" dirty="0" smtClean="0"/>
              <a:t>§ 420):  Kdo samostatně vykonává na vlastní účet a odpovědnost výdělečnou činnost živnostenským nebo obdobným způsobem se záměrem činit tak soustavně za účelem dosažení zisku, je považován se zřetelem k této činnosti za </a:t>
            </a:r>
            <a:r>
              <a:rPr lang="cs-CZ" b="1" dirty="0" smtClean="0"/>
              <a:t>podnikatele.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74CB36EB-4090-4595-BD23-1AE17C26953D}"/>
              </a:ext>
            </a:extLst>
          </p:cNvPr>
          <p:cNvSpPr/>
          <p:nvPr/>
        </p:nvSpPr>
        <p:spPr>
          <a:xfrm>
            <a:off x="554400" y="840223"/>
            <a:ext cx="7164000" cy="164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Podnikatel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je člověk, který využívá příležitosti k podnikání, má nápad, podnikatelské zdroje, které je schopen účelně kombinovat, a je ochoten nést plnou odpovědnost a přiměřené riziko podnikání. 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263962EB-FE8C-4392-8955-B21A13CF7AF7}"/>
              </a:ext>
            </a:extLst>
          </p:cNvPr>
          <p:cNvSpPr/>
          <p:nvPr/>
        </p:nvSpPr>
        <p:spPr>
          <a:xfrm>
            <a:off x="604800" y="527392"/>
            <a:ext cx="71424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Podnikání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Různé přístupy: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Právo (živnostenský zákon, § 2): soustavná činnost provozovaná samostatně, vlastním jménem, na vlastní odpovědnost, za účelem dosažení zisku a za podmínek stanovených živnostenským zákonem. 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Podnikové hospodářství: proces, ve kterém je vytvářeno něco nové s novou hodnotou. Této tvorbě podnikatel věnuje nezbytný čas a úsilí s očekáváním výsledných finančních odměn, osobní spokojenosti a nezávislosti, a to za předpokladu, že přijme účetní, psychická a sociální rizika. 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3490EFCC-020C-4BED-AA20-D5CC5E2866A8}"/>
              </a:ext>
            </a:extLst>
          </p:cNvPr>
          <p:cNvSpPr/>
          <p:nvPr/>
        </p:nvSpPr>
        <p:spPr>
          <a:xfrm>
            <a:off x="554400" y="527392"/>
            <a:ext cx="70704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Různé přístupy: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Právo (NOZ, §502): </a:t>
            </a:r>
            <a:r>
              <a:rPr lang="cs-CZ" b="1" dirty="0"/>
              <a:t>Obchodní závod </a:t>
            </a:r>
            <a:r>
              <a:rPr lang="cs-CZ" dirty="0"/>
              <a:t>je organizovaný soubor jmění, který podnikatel vytvořil a který z jeho vůle slouží k provozování jeho činnosti. 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/>
              <a:t>Právo EU (Nařízení Komise 800/2008): každý subjekt vykonávající hospodářskou činnost, bez ohledu na jeho právní formu. K těmto subjektům patří zejména osoby samostatně výdělečně činné a rodinné podniky vykonávající řemeslné či jiné činnosti a obchodní společnosti nebo sdružení, která běžně vykonávají hospodářskou činnost.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4B8B07B0-BE18-45E0-9563-14FC3B5D6C89}"/>
              </a:ext>
            </a:extLst>
          </p:cNvPr>
          <p:cNvSpPr/>
          <p:nvPr/>
        </p:nvSpPr>
        <p:spPr>
          <a:xfrm>
            <a:off x="468000" y="527392"/>
            <a:ext cx="7214400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Podnikové hospodářství: systém, tj. soubor prvků vzájemně propojených prostřednictvím hmotně energetických vazeb, kdy jsou přeměňovány vstupy na výstupy, a informačních vazeb, kdy jsou získávány a zpracovány informace pro manažerská rozhodnutí. Tento systém lze rozložit na tři základní subsystémy: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subsystém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 subsystém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sociální subsystém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8F17730C-68C5-4CEF-998C-73656717B614}"/>
              </a:ext>
            </a:extLst>
          </p:cNvPr>
          <p:cNvSpPr/>
          <p:nvPr/>
        </p:nvSpPr>
        <p:spPr>
          <a:xfrm>
            <a:off x="385420" y="527392"/>
            <a:ext cx="7430400" cy="353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Klasifikace podniků</a:t>
            </a:r>
          </a:p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I. Podle hospodářských odvětví a sektorů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primární sektor: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prvovýroba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zdroje přímo z přírody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zemědělství, lesnictví, rybolov, těžební průmysl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sekundární sektor: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druhovýroba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zpracování výstupů vyprodukovaných prvovýrobou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strojírenství, textilní průmysl, potravinářský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průmysl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942</Words>
  <Application>Microsoft Office PowerPoint</Application>
  <PresentationFormat>Předvádění na obrazovce (16:9)</PresentationFormat>
  <Paragraphs>147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DejaVu Sans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358</cp:revision>
  <dcterms:created xsi:type="dcterms:W3CDTF">2016-07-06T15:42:34Z</dcterms:created>
  <dcterms:modified xsi:type="dcterms:W3CDTF">2021-09-22T09:27:15Z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