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2"/>
  </p:notesMasterIdLst>
  <p:sldIdLst>
    <p:sldId id="258" r:id="rId2"/>
    <p:sldId id="263" r:id="rId3"/>
    <p:sldId id="341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15" r:id="rId12"/>
    <p:sldId id="337" r:id="rId13"/>
    <p:sldId id="336" r:id="rId14"/>
    <p:sldId id="350" r:id="rId15"/>
    <p:sldId id="376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5" r:id="rId27"/>
    <p:sldId id="366" r:id="rId28"/>
    <p:sldId id="367" r:id="rId29"/>
    <p:sldId id="368" r:id="rId30"/>
    <p:sldId id="369" r:id="rId31"/>
    <p:sldId id="370" r:id="rId32"/>
    <p:sldId id="371" r:id="rId33"/>
    <p:sldId id="372" r:id="rId34"/>
    <p:sldId id="373" r:id="rId35"/>
    <p:sldId id="374" r:id="rId36"/>
    <p:sldId id="375" r:id="rId37"/>
    <p:sldId id="377" r:id="rId38"/>
    <p:sldId id="378" r:id="rId39"/>
    <p:sldId id="379" r:id="rId40"/>
    <p:sldId id="287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39" d="100"/>
          <a:sy n="139" d="100"/>
        </p:scale>
        <p:origin x="80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7EEA4-3A4F-4C32-89AD-5EC0C0AEEEA4}" type="doc">
      <dgm:prSet loTypeId="urn:microsoft.com/office/officeart/2005/8/layout/cycle5" loCatId="cycle" qsTypeId="urn:microsoft.com/office/officeart/2005/8/quickstyle/simple1#2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1F3BB8E5-9A1A-4536-8BC0-C9B5FBC94102}">
      <dgm:prSet phldrT="[Text]"/>
      <dgm:spPr/>
      <dgm:t>
        <a:bodyPr/>
        <a:lstStyle/>
        <a:p>
          <a:r>
            <a:rPr lang="cs-CZ" b="1" dirty="0"/>
            <a:t>Hotovost</a:t>
          </a:r>
        </a:p>
      </dgm:t>
    </dgm:pt>
    <dgm:pt modelId="{195C4FA8-6096-43A5-8995-F7F33F631C68}" type="parTrans" cxnId="{40096447-2AD1-40EF-9A2B-DFFD0B2A03B3}">
      <dgm:prSet/>
      <dgm:spPr/>
      <dgm:t>
        <a:bodyPr/>
        <a:lstStyle/>
        <a:p>
          <a:endParaRPr lang="cs-CZ"/>
        </a:p>
      </dgm:t>
    </dgm:pt>
    <dgm:pt modelId="{83F2AFA3-891E-4594-BFC9-5BA19A11090A}" type="sibTrans" cxnId="{40096447-2AD1-40EF-9A2B-DFFD0B2A03B3}">
      <dgm:prSet/>
      <dgm:spPr/>
      <dgm:t>
        <a:bodyPr/>
        <a:lstStyle/>
        <a:p>
          <a:endParaRPr lang="cs-CZ"/>
        </a:p>
      </dgm:t>
    </dgm:pt>
    <dgm:pt modelId="{8A9BF22D-8619-4EAB-BB53-230140519B7F}">
      <dgm:prSet phldrT="[Text]"/>
      <dgm:spPr/>
      <dgm:t>
        <a:bodyPr/>
        <a:lstStyle/>
        <a:p>
          <a:r>
            <a:rPr lang="cs-CZ" b="1"/>
            <a:t>Suroviny a materiál</a:t>
          </a:r>
          <a:endParaRPr lang="cs-CZ" b="1" dirty="0"/>
        </a:p>
      </dgm:t>
    </dgm:pt>
    <dgm:pt modelId="{80D505E6-3D21-4ED5-A3A3-720D88E97E96}" type="parTrans" cxnId="{90D48186-5052-4D95-9E03-DC3C73A0DA6D}">
      <dgm:prSet/>
      <dgm:spPr/>
      <dgm:t>
        <a:bodyPr/>
        <a:lstStyle/>
        <a:p>
          <a:endParaRPr lang="cs-CZ"/>
        </a:p>
      </dgm:t>
    </dgm:pt>
    <dgm:pt modelId="{144BA9D8-E36C-420A-9E7C-CDC5327BEB32}" type="sibTrans" cxnId="{90D48186-5052-4D95-9E03-DC3C73A0DA6D}">
      <dgm:prSet/>
      <dgm:spPr/>
      <dgm:t>
        <a:bodyPr/>
        <a:lstStyle/>
        <a:p>
          <a:endParaRPr lang="cs-CZ"/>
        </a:p>
      </dgm:t>
    </dgm:pt>
    <dgm:pt modelId="{9C7FE000-3B46-4784-A44B-0C8D7DCDFBDC}">
      <dgm:prSet phldrT="[Text]"/>
      <dgm:spPr/>
      <dgm:t>
        <a:bodyPr/>
        <a:lstStyle/>
        <a:p>
          <a:r>
            <a:rPr lang="cs-CZ" b="1"/>
            <a:t>Polotovary a výrobky</a:t>
          </a:r>
          <a:endParaRPr lang="cs-CZ" b="1" dirty="0"/>
        </a:p>
      </dgm:t>
    </dgm:pt>
    <dgm:pt modelId="{4EB4981D-329F-4E1B-8513-D9D46F8D0926}" type="parTrans" cxnId="{52A670BD-7F24-4934-9EB9-6162D02F8B5D}">
      <dgm:prSet/>
      <dgm:spPr/>
      <dgm:t>
        <a:bodyPr/>
        <a:lstStyle/>
        <a:p>
          <a:endParaRPr lang="cs-CZ"/>
        </a:p>
      </dgm:t>
    </dgm:pt>
    <dgm:pt modelId="{FBFD0CEF-B2D8-4578-8703-03A07ACA6CCF}" type="sibTrans" cxnId="{52A670BD-7F24-4934-9EB9-6162D02F8B5D}">
      <dgm:prSet/>
      <dgm:spPr/>
      <dgm:t>
        <a:bodyPr/>
        <a:lstStyle/>
        <a:p>
          <a:endParaRPr lang="cs-CZ"/>
        </a:p>
      </dgm:t>
    </dgm:pt>
    <dgm:pt modelId="{FFCBF7A0-E3D3-49BC-9C79-BA682F42DB43}">
      <dgm:prSet phldrT="[Text]"/>
      <dgm:spPr/>
      <dgm:t>
        <a:bodyPr/>
        <a:lstStyle/>
        <a:p>
          <a:r>
            <a:rPr lang="cs-CZ" b="1"/>
            <a:t>Zboží</a:t>
          </a:r>
          <a:endParaRPr lang="cs-CZ" b="1" dirty="0"/>
        </a:p>
      </dgm:t>
    </dgm:pt>
    <dgm:pt modelId="{7B0C2F92-833A-4C7E-8AFF-D01E5BA2E3CD}" type="parTrans" cxnId="{7DCFD69B-31D7-4EA4-A52C-DA16AB1C131E}">
      <dgm:prSet/>
      <dgm:spPr/>
      <dgm:t>
        <a:bodyPr/>
        <a:lstStyle/>
        <a:p>
          <a:endParaRPr lang="cs-CZ"/>
        </a:p>
      </dgm:t>
    </dgm:pt>
    <dgm:pt modelId="{D9AEDE02-14FE-4C80-B600-4A955586BE55}" type="sibTrans" cxnId="{7DCFD69B-31D7-4EA4-A52C-DA16AB1C131E}">
      <dgm:prSet/>
      <dgm:spPr/>
      <dgm:t>
        <a:bodyPr/>
        <a:lstStyle/>
        <a:p>
          <a:endParaRPr lang="cs-CZ"/>
        </a:p>
      </dgm:t>
    </dgm:pt>
    <dgm:pt modelId="{BFCE1C62-A70C-4F07-9F42-F1ECF631FC76}">
      <dgm:prSet phldrT="[Text]"/>
      <dgm:spPr/>
      <dgm:t>
        <a:bodyPr/>
        <a:lstStyle/>
        <a:p>
          <a:r>
            <a:rPr lang="cs-CZ" b="1"/>
            <a:t>Pohledávky</a:t>
          </a:r>
          <a:endParaRPr lang="cs-CZ" b="1" dirty="0"/>
        </a:p>
      </dgm:t>
    </dgm:pt>
    <dgm:pt modelId="{E47AE1EE-90FF-468D-8DAC-3B88AC1151E4}" type="parTrans" cxnId="{A72A4421-4645-487D-ACBC-29A6BD11CA4D}">
      <dgm:prSet/>
      <dgm:spPr/>
      <dgm:t>
        <a:bodyPr/>
        <a:lstStyle/>
        <a:p>
          <a:endParaRPr lang="cs-CZ"/>
        </a:p>
      </dgm:t>
    </dgm:pt>
    <dgm:pt modelId="{BE06E2D4-6CA9-423F-A935-8FBB23F2A64F}" type="sibTrans" cxnId="{A72A4421-4645-487D-ACBC-29A6BD11CA4D}">
      <dgm:prSet/>
      <dgm:spPr/>
      <dgm:t>
        <a:bodyPr/>
        <a:lstStyle/>
        <a:p>
          <a:endParaRPr lang="cs-CZ"/>
        </a:p>
      </dgm:t>
    </dgm:pt>
    <dgm:pt modelId="{87D21233-BE0A-4DEA-8E27-19D0E30693C1}" type="pres">
      <dgm:prSet presAssocID="{B477EEA4-3A4F-4C32-89AD-5EC0C0AEEEA4}" presName="cycle" presStyleCnt="0">
        <dgm:presLayoutVars>
          <dgm:dir/>
          <dgm:resizeHandles val="exact"/>
        </dgm:presLayoutVars>
      </dgm:prSet>
      <dgm:spPr/>
    </dgm:pt>
    <dgm:pt modelId="{CBC95E2A-332A-421F-9177-AB12FCD7E33F}" type="pres">
      <dgm:prSet presAssocID="{1F3BB8E5-9A1A-4536-8BC0-C9B5FBC94102}" presName="node" presStyleLbl="node1" presStyleIdx="0" presStyleCnt="5">
        <dgm:presLayoutVars>
          <dgm:bulletEnabled val="1"/>
        </dgm:presLayoutVars>
      </dgm:prSet>
      <dgm:spPr/>
    </dgm:pt>
    <dgm:pt modelId="{7CCFCAB5-B2B7-414C-A864-48AE9D485588}" type="pres">
      <dgm:prSet presAssocID="{1F3BB8E5-9A1A-4536-8BC0-C9B5FBC94102}" presName="spNode" presStyleCnt="0"/>
      <dgm:spPr/>
    </dgm:pt>
    <dgm:pt modelId="{7F6A5009-F09B-4232-A0C0-00140A3FD128}" type="pres">
      <dgm:prSet presAssocID="{83F2AFA3-891E-4594-BFC9-5BA19A11090A}" presName="sibTrans" presStyleLbl="sibTrans1D1" presStyleIdx="0" presStyleCnt="5"/>
      <dgm:spPr/>
    </dgm:pt>
    <dgm:pt modelId="{BEE81535-E61F-4657-BCE6-D8BEB1A96F0A}" type="pres">
      <dgm:prSet presAssocID="{8A9BF22D-8619-4EAB-BB53-230140519B7F}" presName="node" presStyleLbl="node1" presStyleIdx="1" presStyleCnt="5">
        <dgm:presLayoutVars>
          <dgm:bulletEnabled val="1"/>
        </dgm:presLayoutVars>
      </dgm:prSet>
      <dgm:spPr/>
    </dgm:pt>
    <dgm:pt modelId="{2F164844-552A-4B38-AA14-A2764214D2B3}" type="pres">
      <dgm:prSet presAssocID="{8A9BF22D-8619-4EAB-BB53-230140519B7F}" presName="spNode" presStyleCnt="0"/>
      <dgm:spPr/>
    </dgm:pt>
    <dgm:pt modelId="{74F7A1B6-4B3C-4EFF-BA19-CA028EBE6F9D}" type="pres">
      <dgm:prSet presAssocID="{144BA9D8-E36C-420A-9E7C-CDC5327BEB32}" presName="sibTrans" presStyleLbl="sibTrans1D1" presStyleIdx="1" presStyleCnt="5"/>
      <dgm:spPr/>
    </dgm:pt>
    <dgm:pt modelId="{595B2DF9-376D-4B66-A3AD-EFC60A397178}" type="pres">
      <dgm:prSet presAssocID="{9C7FE000-3B46-4784-A44B-0C8D7DCDFBDC}" presName="node" presStyleLbl="node1" presStyleIdx="2" presStyleCnt="5">
        <dgm:presLayoutVars>
          <dgm:bulletEnabled val="1"/>
        </dgm:presLayoutVars>
      </dgm:prSet>
      <dgm:spPr/>
    </dgm:pt>
    <dgm:pt modelId="{B47FDC8B-CBF9-4DAA-BBB5-7B0EA515AEEA}" type="pres">
      <dgm:prSet presAssocID="{9C7FE000-3B46-4784-A44B-0C8D7DCDFBDC}" presName="spNode" presStyleCnt="0"/>
      <dgm:spPr/>
    </dgm:pt>
    <dgm:pt modelId="{FC831539-78EF-442F-ADC3-AD9D78419F1A}" type="pres">
      <dgm:prSet presAssocID="{FBFD0CEF-B2D8-4578-8703-03A07ACA6CCF}" presName="sibTrans" presStyleLbl="sibTrans1D1" presStyleIdx="2" presStyleCnt="5"/>
      <dgm:spPr/>
    </dgm:pt>
    <dgm:pt modelId="{421AA308-C835-4320-A2F7-A2DED9FF9CC6}" type="pres">
      <dgm:prSet presAssocID="{FFCBF7A0-E3D3-49BC-9C79-BA682F42DB43}" presName="node" presStyleLbl="node1" presStyleIdx="3" presStyleCnt="5" custRadScaleRad="100595" custRadScaleInc="2693">
        <dgm:presLayoutVars>
          <dgm:bulletEnabled val="1"/>
        </dgm:presLayoutVars>
      </dgm:prSet>
      <dgm:spPr/>
    </dgm:pt>
    <dgm:pt modelId="{9488F31B-A89D-40DF-BD2E-073C9D090993}" type="pres">
      <dgm:prSet presAssocID="{FFCBF7A0-E3D3-49BC-9C79-BA682F42DB43}" presName="spNode" presStyleCnt="0"/>
      <dgm:spPr/>
    </dgm:pt>
    <dgm:pt modelId="{93F998B8-9C94-49F0-865B-ADC83DCE7520}" type="pres">
      <dgm:prSet presAssocID="{D9AEDE02-14FE-4C80-B600-4A955586BE55}" presName="sibTrans" presStyleLbl="sibTrans1D1" presStyleIdx="3" presStyleCnt="5"/>
      <dgm:spPr/>
    </dgm:pt>
    <dgm:pt modelId="{634DD776-4925-4966-ACC7-182E6E2859DA}" type="pres">
      <dgm:prSet presAssocID="{BFCE1C62-A70C-4F07-9F42-F1ECF631FC76}" presName="node" presStyleLbl="node1" presStyleIdx="4" presStyleCnt="5">
        <dgm:presLayoutVars>
          <dgm:bulletEnabled val="1"/>
        </dgm:presLayoutVars>
      </dgm:prSet>
      <dgm:spPr/>
    </dgm:pt>
    <dgm:pt modelId="{8DD161EF-9563-4E03-9436-436E7C561706}" type="pres">
      <dgm:prSet presAssocID="{BFCE1C62-A70C-4F07-9F42-F1ECF631FC76}" presName="spNode" presStyleCnt="0"/>
      <dgm:spPr/>
    </dgm:pt>
    <dgm:pt modelId="{120FDB9C-36FF-4441-9B70-6C62A7E72FDC}" type="pres">
      <dgm:prSet presAssocID="{BE06E2D4-6CA9-423F-A935-8FBB23F2A64F}" presName="sibTrans" presStyleLbl="sibTrans1D1" presStyleIdx="4" presStyleCnt="5"/>
      <dgm:spPr/>
    </dgm:pt>
  </dgm:ptLst>
  <dgm:cxnLst>
    <dgm:cxn modelId="{CFC72005-C54B-4889-B219-695E885278E4}" type="presOf" srcId="{BFCE1C62-A70C-4F07-9F42-F1ECF631FC76}" destId="{634DD776-4925-4966-ACC7-182E6E2859DA}" srcOrd="0" destOrd="0" presId="urn:microsoft.com/office/officeart/2005/8/layout/cycle5"/>
    <dgm:cxn modelId="{E29FF707-1708-4474-9096-A106F34D8036}" type="presOf" srcId="{1F3BB8E5-9A1A-4536-8BC0-C9B5FBC94102}" destId="{CBC95E2A-332A-421F-9177-AB12FCD7E33F}" srcOrd="0" destOrd="0" presId="urn:microsoft.com/office/officeart/2005/8/layout/cycle5"/>
    <dgm:cxn modelId="{A72A4421-4645-487D-ACBC-29A6BD11CA4D}" srcId="{B477EEA4-3A4F-4C32-89AD-5EC0C0AEEEA4}" destId="{BFCE1C62-A70C-4F07-9F42-F1ECF631FC76}" srcOrd="4" destOrd="0" parTransId="{E47AE1EE-90FF-468D-8DAC-3B88AC1151E4}" sibTransId="{BE06E2D4-6CA9-423F-A935-8FBB23F2A64F}"/>
    <dgm:cxn modelId="{2A4E462D-F71E-4316-BBB8-4398364FB193}" type="presOf" srcId="{FFCBF7A0-E3D3-49BC-9C79-BA682F42DB43}" destId="{421AA308-C835-4320-A2F7-A2DED9FF9CC6}" srcOrd="0" destOrd="0" presId="urn:microsoft.com/office/officeart/2005/8/layout/cycle5"/>
    <dgm:cxn modelId="{40096447-2AD1-40EF-9A2B-DFFD0B2A03B3}" srcId="{B477EEA4-3A4F-4C32-89AD-5EC0C0AEEEA4}" destId="{1F3BB8E5-9A1A-4536-8BC0-C9B5FBC94102}" srcOrd="0" destOrd="0" parTransId="{195C4FA8-6096-43A5-8995-F7F33F631C68}" sibTransId="{83F2AFA3-891E-4594-BFC9-5BA19A11090A}"/>
    <dgm:cxn modelId="{53400249-0669-4C2F-94B7-00A2C9EB5C2D}" type="presOf" srcId="{BE06E2D4-6CA9-423F-A935-8FBB23F2A64F}" destId="{120FDB9C-36FF-4441-9B70-6C62A7E72FDC}" srcOrd="0" destOrd="0" presId="urn:microsoft.com/office/officeart/2005/8/layout/cycle5"/>
    <dgm:cxn modelId="{90D48186-5052-4D95-9E03-DC3C73A0DA6D}" srcId="{B477EEA4-3A4F-4C32-89AD-5EC0C0AEEEA4}" destId="{8A9BF22D-8619-4EAB-BB53-230140519B7F}" srcOrd="1" destOrd="0" parTransId="{80D505E6-3D21-4ED5-A3A3-720D88E97E96}" sibTransId="{144BA9D8-E36C-420A-9E7C-CDC5327BEB32}"/>
    <dgm:cxn modelId="{872DA69B-7C3B-4F88-BBBB-B94DA7348C05}" type="presOf" srcId="{9C7FE000-3B46-4784-A44B-0C8D7DCDFBDC}" destId="{595B2DF9-376D-4B66-A3AD-EFC60A397178}" srcOrd="0" destOrd="0" presId="urn:microsoft.com/office/officeart/2005/8/layout/cycle5"/>
    <dgm:cxn modelId="{7DCFD69B-31D7-4EA4-A52C-DA16AB1C131E}" srcId="{B477EEA4-3A4F-4C32-89AD-5EC0C0AEEEA4}" destId="{FFCBF7A0-E3D3-49BC-9C79-BA682F42DB43}" srcOrd="3" destOrd="0" parTransId="{7B0C2F92-833A-4C7E-8AFF-D01E5BA2E3CD}" sibTransId="{D9AEDE02-14FE-4C80-B600-4A955586BE55}"/>
    <dgm:cxn modelId="{1019D7AF-E628-4224-ACA8-1A77BAC906E5}" type="presOf" srcId="{FBFD0CEF-B2D8-4578-8703-03A07ACA6CCF}" destId="{FC831539-78EF-442F-ADC3-AD9D78419F1A}" srcOrd="0" destOrd="0" presId="urn:microsoft.com/office/officeart/2005/8/layout/cycle5"/>
    <dgm:cxn modelId="{CEAD6DB7-CFC8-413A-ABAF-0EFDC7759A29}" type="presOf" srcId="{83F2AFA3-891E-4594-BFC9-5BA19A11090A}" destId="{7F6A5009-F09B-4232-A0C0-00140A3FD128}" srcOrd="0" destOrd="0" presId="urn:microsoft.com/office/officeart/2005/8/layout/cycle5"/>
    <dgm:cxn modelId="{52A670BD-7F24-4934-9EB9-6162D02F8B5D}" srcId="{B477EEA4-3A4F-4C32-89AD-5EC0C0AEEEA4}" destId="{9C7FE000-3B46-4784-A44B-0C8D7DCDFBDC}" srcOrd="2" destOrd="0" parTransId="{4EB4981D-329F-4E1B-8513-D9D46F8D0926}" sibTransId="{FBFD0CEF-B2D8-4578-8703-03A07ACA6CCF}"/>
    <dgm:cxn modelId="{01623FC5-90ED-4038-9BF5-6966D6143A40}" type="presOf" srcId="{D9AEDE02-14FE-4C80-B600-4A955586BE55}" destId="{93F998B8-9C94-49F0-865B-ADC83DCE7520}" srcOrd="0" destOrd="0" presId="urn:microsoft.com/office/officeart/2005/8/layout/cycle5"/>
    <dgm:cxn modelId="{5C09B2E7-7E78-4DA4-9C5A-7B330F306963}" type="presOf" srcId="{144BA9D8-E36C-420A-9E7C-CDC5327BEB32}" destId="{74F7A1B6-4B3C-4EFF-BA19-CA028EBE6F9D}" srcOrd="0" destOrd="0" presId="urn:microsoft.com/office/officeart/2005/8/layout/cycle5"/>
    <dgm:cxn modelId="{9FF586EF-37F4-4433-8DC8-5FEC8FA6A00B}" type="presOf" srcId="{8A9BF22D-8619-4EAB-BB53-230140519B7F}" destId="{BEE81535-E61F-4657-BCE6-D8BEB1A96F0A}" srcOrd="0" destOrd="0" presId="urn:microsoft.com/office/officeart/2005/8/layout/cycle5"/>
    <dgm:cxn modelId="{BFCF2BF0-302B-47BB-BA62-9413DEE399CC}" type="presOf" srcId="{B477EEA4-3A4F-4C32-89AD-5EC0C0AEEEA4}" destId="{87D21233-BE0A-4DEA-8E27-19D0E30693C1}" srcOrd="0" destOrd="0" presId="urn:microsoft.com/office/officeart/2005/8/layout/cycle5"/>
    <dgm:cxn modelId="{72FA41EC-A4AE-4D6E-9046-4F833E6D6F31}" type="presParOf" srcId="{87D21233-BE0A-4DEA-8E27-19D0E30693C1}" destId="{CBC95E2A-332A-421F-9177-AB12FCD7E33F}" srcOrd="0" destOrd="0" presId="urn:microsoft.com/office/officeart/2005/8/layout/cycle5"/>
    <dgm:cxn modelId="{D3653860-1EB9-4440-BF55-5CDD267C30C3}" type="presParOf" srcId="{87D21233-BE0A-4DEA-8E27-19D0E30693C1}" destId="{7CCFCAB5-B2B7-414C-A864-48AE9D485588}" srcOrd="1" destOrd="0" presId="urn:microsoft.com/office/officeart/2005/8/layout/cycle5"/>
    <dgm:cxn modelId="{E0316288-E263-4BE5-BD3A-82D2FEA86618}" type="presParOf" srcId="{87D21233-BE0A-4DEA-8E27-19D0E30693C1}" destId="{7F6A5009-F09B-4232-A0C0-00140A3FD128}" srcOrd="2" destOrd="0" presId="urn:microsoft.com/office/officeart/2005/8/layout/cycle5"/>
    <dgm:cxn modelId="{57F33A71-A530-4620-BD8A-DF403A144ECB}" type="presParOf" srcId="{87D21233-BE0A-4DEA-8E27-19D0E30693C1}" destId="{BEE81535-E61F-4657-BCE6-D8BEB1A96F0A}" srcOrd="3" destOrd="0" presId="urn:microsoft.com/office/officeart/2005/8/layout/cycle5"/>
    <dgm:cxn modelId="{F9455263-8A98-4E30-B11F-944D3E84CEA8}" type="presParOf" srcId="{87D21233-BE0A-4DEA-8E27-19D0E30693C1}" destId="{2F164844-552A-4B38-AA14-A2764214D2B3}" srcOrd="4" destOrd="0" presId="urn:microsoft.com/office/officeart/2005/8/layout/cycle5"/>
    <dgm:cxn modelId="{2BE9E87F-6D2B-46A8-B5C8-7070D3CF9D8E}" type="presParOf" srcId="{87D21233-BE0A-4DEA-8E27-19D0E30693C1}" destId="{74F7A1B6-4B3C-4EFF-BA19-CA028EBE6F9D}" srcOrd="5" destOrd="0" presId="urn:microsoft.com/office/officeart/2005/8/layout/cycle5"/>
    <dgm:cxn modelId="{7110991D-4FCD-4B44-BFC6-5D773EB50ADB}" type="presParOf" srcId="{87D21233-BE0A-4DEA-8E27-19D0E30693C1}" destId="{595B2DF9-376D-4B66-A3AD-EFC60A397178}" srcOrd="6" destOrd="0" presId="urn:microsoft.com/office/officeart/2005/8/layout/cycle5"/>
    <dgm:cxn modelId="{BB17D6CB-E558-4BB1-9348-7E1BE540B4E3}" type="presParOf" srcId="{87D21233-BE0A-4DEA-8E27-19D0E30693C1}" destId="{B47FDC8B-CBF9-4DAA-BBB5-7B0EA515AEEA}" srcOrd="7" destOrd="0" presId="urn:microsoft.com/office/officeart/2005/8/layout/cycle5"/>
    <dgm:cxn modelId="{4FCD6015-F370-4E5A-A008-31E5439C6712}" type="presParOf" srcId="{87D21233-BE0A-4DEA-8E27-19D0E30693C1}" destId="{FC831539-78EF-442F-ADC3-AD9D78419F1A}" srcOrd="8" destOrd="0" presId="urn:microsoft.com/office/officeart/2005/8/layout/cycle5"/>
    <dgm:cxn modelId="{88802FD6-CE26-4CE1-98E8-641CE47F2186}" type="presParOf" srcId="{87D21233-BE0A-4DEA-8E27-19D0E30693C1}" destId="{421AA308-C835-4320-A2F7-A2DED9FF9CC6}" srcOrd="9" destOrd="0" presId="urn:microsoft.com/office/officeart/2005/8/layout/cycle5"/>
    <dgm:cxn modelId="{72D45739-A6AE-4482-9D45-09EAD9D1ECB2}" type="presParOf" srcId="{87D21233-BE0A-4DEA-8E27-19D0E30693C1}" destId="{9488F31B-A89D-40DF-BD2E-073C9D090993}" srcOrd="10" destOrd="0" presId="urn:microsoft.com/office/officeart/2005/8/layout/cycle5"/>
    <dgm:cxn modelId="{824C7115-BDD7-489D-8B93-5E678FB6C63E}" type="presParOf" srcId="{87D21233-BE0A-4DEA-8E27-19D0E30693C1}" destId="{93F998B8-9C94-49F0-865B-ADC83DCE7520}" srcOrd="11" destOrd="0" presId="urn:microsoft.com/office/officeart/2005/8/layout/cycle5"/>
    <dgm:cxn modelId="{579DF265-7E52-4BFB-8057-7A59A6466AB9}" type="presParOf" srcId="{87D21233-BE0A-4DEA-8E27-19D0E30693C1}" destId="{634DD776-4925-4966-ACC7-182E6E2859DA}" srcOrd="12" destOrd="0" presId="urn:microsoft.com/office/officeart/2005/8/layout/cycle5"/>
    <dgm:cxn modelId="{196D23A5-675C-45D0-B602-96437FC8EE71}" type="presParOf" srcId="{87D21233-BE0A-4DEA-8E27-19D0E30693C1}" destId="{8DD161EF-9563-4E03-9436-436E7C561706}" srcOrd="13" destOrd="0" presId="urn:microsoft.com/office/officeart/2005/8/layout/cycle5"/>
    <dgm:cxn modelId="{FCDD4283-B4B5-4709-82F5-DADAC9DE287A}" type="presParOf" srcId="{87D21233-BE0A-4DEA-8E27-19D0E30693C1}" destId="{120FDB9C-36FF-4441-9B70-6C62A7E72FDC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BE29DD-F1ED-43EB-91C8-055DAEBA0EE6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580BEA09-E09C-43FE-A1C3-A55C0D9D723C}">
      <dgm:prSet phldrT="[Text]" custT="1"/>
      <dgm:spPr>
        <a:gradFill rotWithShape="0">
          <a:gsLst>
            <a:gs pos="0">
              <a:schemeClr val="bg1">
                <a:lumMod val="75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r>
            <a:rPr lang="cs-CZ" sz="1400" b="1" i="1">
              <a:solidFill>
                <a:schemeClr val="tx1"/>
              </a:solidFill>
            </a:rPr>
            <a:t>Majetek</a:t>
          </a:r>
        </a:p>
      </dgm:t>
    </dgm:pt>
    <dgm:pt modelId="{F66F1FE9-1829-4A21-97EF-98E27BED8AAB}" type="parTrans" cxnId="{86C4AA52-1D09-435A-A69C-AC633CF96744}">
      <dgm:prSet/>
      <dgm:spPr/>
      <dgm:t>
        <a:bodyPr/>
        <a:lstStyle/>
        <a:p>
          <a:endParaRPr lang="cs-CZ" sz="1200"/>
        </a:p>
      </dgm:t>
    </dgm:pt>
    <dgm:pt modelId="{D653D835-240F-436F-8AB2-115D316E1A62}" type="sibTrans" cxnId="{86C4AA52-1D09-435A-A69C-AC633CF96744}">
      <dgm:prSet/>
      <dgm:spPr/>
      <dgm:t>
        <a:bodyPr/>
        <a:lstStyle/>
        <a:p>
          <a:endParaRPr lang="cs-CZ" sz="1200"/>
        </a:p>
      </dgm:t>
    </dgm:pt>
    <dgm:pt modelId="{A4749CF3-A74F-4320-9603-1FDB08F0013E}">
      <dgm:prSet phldrT="[Text]" custT="1"/>
      <dgm:spPr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cs-CZ" sz="1200" b="1" i="1"/>
            <a:t>Dlohodobý majetek</a:t>
          </a:r>
        </a:p>
      </dgm:t>
    </dgm:pt>
    <dgm:pt modelId="{0832A62E-AB41-4B58-9488-F534B19030AE}" type="parTrans" cxnId="{8B4E40C5-7411-477D-B76F-06B3A623816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7A3D65E4-45BE-471F-9677-33D47E791F41}" type="sibTrans" cxnId="{8B4E40C5-7411-477D-B76F-06B3A6238163}">
      <dgm:prSet/>
      <dgm:spPr/>
      <dgm:t>
        <a:bodyPr/>
        <a:lstStyle/>
        <a:p>
          <a:endParaRPr lang="cs-CZ" sz="1200"/>
        </a:p>
      </dgm:t>
    </dgm:pt>
    <dgm:pt modelId="{EF64EBB8-49A7-4DAF-BC5C-B0A5BD49EEA0}">
      <dgm:prSet phldrT="[Text]" custT="1"/>
      <dgm:spPr/>
      <dgm:t>
        <a:bodyPr/>
        <a:lstStyle/>
        <a:p>
          <a:r>
            <a:rPr lang="cs-CZ" sz="1200" i="1"/>
            <a:t>Nehmotný majetek</a:t>
          </a:r>
        </a:p>
      </dgm:t>
    </dgm:pt>
    <dgm:pt modelId="{DBECD24F-3262-44BF-B64C-DD81318F1C06}" type="parTrans" cxnId="{5E27C484-7205-493B-AE6B-9FCFFF4F4710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728F4321-7F5A-4ABA-A10F-6EBCD7329F3F}" type="sibTrans" cxnId="{5E27C484-7205-493B-AE6B-9FCFFF4F4710}">
      <dgm:prSet/>
      <dgm:spPr/>
      <dgm:t>
        <a:bodyPr/>
        <a:lstStyle/>
        <a:p>
          <a:endParaRPr lang="cs-CZ" sz="1200"/>
        </a:p>
      </dgm:t>
    </dgm:pt>
    <dgm:pt modelId="{9E041895-2A4C-4BD4-A6E6-3281E2C6EAF0}">
      <dgm:prSet phldrT="[Text]" custT="1"/>
      <dgm:spPr/>
      <dgm:t>
        <a:bodyPr/>
        <a:lstStyle/>
        <a:p>
          <a:r>
            <a:rPr lang="cs-CZ" sz="1200" i="1"/>
            <a:t>Hmotný majetek</a:t>
          </a:r>
        </a:p>
      </dgm:t>
    </dgm:pt>
    <dgm:pt modelId="{6B74AAAD-72B3-466E-9566-F8283C37DF33}" type="parTrans" cxnId="{3AEEF35B-10DF-44D2-8CE0-1286E8D8F907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268A5252-545C-4C18-802A-992F6147695B}" type="sibTrans" cxnId="{3AEEF35B-10DF-44D2-8CE0-1286E8D8F907}">
      <dgm:prSet/>
      <dgm:spPr/>
      <dgm:t>
        <a:bodyPr/>
        <a:lstStyle/>
        <a:p>
          <a:endParaRPr lang="cs-CZ" sz="1200"/>
        </a:p>
      </dgm:t>
    </dgm:pt>
    <dgm:pt modelId="{96924520-FC6A-46AE-AEF6-87BD585C535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b="1" i="1"/>
            <a:t>Oběžný majetek</a:t>
          </a:r>
        </a:p>
      </dgm:t>
    </dgm:pt>
    <dgm:pt modelId="{233AF4B5-92D9-432A-B600-83900E9E8A82}" type="parTrans" cxnId="{24C80101-6650-459A-B70F-08E655C4DCCF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0576A96D-AED8-415D-8FCF-B6627D0C9B08}" type="sibTrans" cxnId="{24C80101-6650-459A-B70F-08E655C4DCCF}">
      <dgm:prSet/>
      <dgm:spPr/>
      <dgm:t>
        <a:bodyPr/>
        <a:lstStyle/>
        <a:p>
          <a:endParaRPr lang="cs-CZ" sz="1200"/>
        </a:p>
      </dgm:t>
    </dgm:pt>
    <dgm:pt modelId="{6CD13809-7D2E-46DF-B66A-9846051636DB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Zásoby</a:t>
          </a:r>
        </a:p>
      </dgm:t>
    </dgm:pt>
    <dgm:pt modelId="{1128C4C6-E7D8-4746-B1E5-1992D1DF2315}" type="parTrans" cxnId="{F8AEE174-136E-4D86-9487-923D95BC0D19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FB85AA5D-8694-4B48-B17B-2522C7788A4F}" type="sibTrans" cxnId="{F8AEE174-136E-4D86-9487-923D95BC0D19}">
      <dgm:prSet/>
      <dgm:spPr/>
      <dgm:t>
        <a:bodyPr/>
        <a:lstStyle/>
        <a:p>
          <a:endParaRPr lang="cs-CZ" sz="1200"/>
        </a:p>
      </dgm:t>
    </dgm:pt>
    <dgm:pt modelId="{2CE19FAC-8CD1-46D2-9A87-D75908835459}">
      <dgm:prSet custT="1"/>
      <dgm:spPr/>
      <dgm:t>
        <a:bodyPr/>
        <a:lstStyle/>
        <a:p>
          <a:r>
            <a:rPr lang="cs-CZ" sz="1200" i="1"/>
            <a:t>Finanační majetek</a:t>
          </a:r>
        </a:p>
      </dgm:t>
    </dgm:pt>
    <dgm:pt modelId="{4CD53E32-E5F0-4989-88E1-3690AD560520}" type="parTrans" cxnId="{565DF035-58A0-4C66-B823-E0F82242C2B6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34067643-BFA3-40C2-804C-24715960651C}" type="sibTrans" cxnId="{565DF035-58A0-4C66-B823-E0F82242C2B6}">
      <dgm:prSet/>
      <dgm:spPr/>
      <dgm:t>
        <a:bodyPr/>
        <a:lstStyle/>
        <a:p>
          <a:endParaRPr lang="cs-CZ" sz="1200"/>
        </a:p>
      </dgm:t>
    </dgm:pt>
    <dgm:pt modelId="{7C26D8AE-34C7-48AB-99D0-FCB6D1D1330A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Pohledávky</a:t>
          </a:r>
        </a:p>
      </dgm:t>
    </dgm:pt>
    <dgm:pt modelId="{E40D73E6-FFAF-4082-B5AC-D41B3E69027E}" type="parTrans" cxnId="{60BCC65D-2F7D-47B1-BA76-2B1DC09C86CA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02786282-BCFF-41F9-AAE2-F84FDBBD7A26}" type="sibTrans" cxnId="{60BCC65D-2F7D-47B1-BA76-2B1DC09C86CA}">
      <dgm:prSet/>
      <dgm:spPr/>
      <dgm:t>
        <a:bodyPr/>
        <a:lstStyle/>
        <a:p>
          <a:endParaRPr lang="cs-CZ" sz="1200"/>
        </a:p>
      </dgm:t>
    </dgm:pt>
    <dgm:pt modelId="{C39E1666-86B5-4768-B451-B1EEB7DD2844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Krátkodobý finanační majetek</a:t>
          </a:r>
        </a:p>
      </dgm:t>
    </dgm:pt>
    <dgm:pt modelId="{66E8B6B9-24CA-43DF-BA71-8D951C0A5947}" type="parTrans" cxnId="{853032D4-D5F4-42BB-BF7C-1EF70DA4AE36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CDCDD4AF-C398-4F46-BC3E-AB7068423D24}" type="sibTrans" cxnId="{853032D4-D5F4-42BB-BF7C-1EF70DA4AE36}">
      <dgm:prSet/>
      <dgm:spPr/>
      <dgm:t>
        <a:bodyPr/>
        <a:lstStyle/>
        <a:p>
          <a:endParaRPr lang="cs-CZ" sz="1200"/>
        </a:p>
      </dgm:t>
    </dgm:pt>
    <dgm:pt modelId="{35D68306-5B45-4F5D-A760-7AA5A474ED09}" type="pres">
      <dgm:prSet presAssocID="{84BE29DD-F1ED-43EB-91C8-055DAEBA0E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3863BD8-7154-4CE4-80B4-402AE4450590}" type="pres">
      <dgm:prSet presAssocID="{580BEA09-E09C-43FE-A1C3-A55C0D9D723C}" presName="root1" presStyleCnt="0"/>
      <dgm:spPr/>
    </dgm:pt>
    <dgm:pt modelId="{891439D4-A13F-40A5-9E59-01B85E463085}" type="pres">
      <dgm:prSet presAssocID="{580BEA09-E09C-43FE-A1C3-A55C0D9D723C}" presName="LevelOneTextNode" presStyleLbl="node0" presStyleIdx="0" presStyleCnt="1">
        <dgm:presLayoutVars>
          <dgm:chPref val="3"/>
        </dgm:presLayoutVars>
      </dgm:prSet>
      <dgm:spPr/>
    </dgm:pt>
    <dgm:pt modelId="{3B09FAA5-9592-41D2-9122-E7835EF3FB19}" type="pres">
      <dgm:prSet presAssocID="{580BEA09-E09C-43FE-A1C3-A55C0D9D723C}" presName="level2hierChild" presStyleCnt="0"/>
      <dgm:spPr/>
    </dgm:pt>
    <dgm:pt modelId="{D4167C70-EC96-40E8-8513-185251DC4C94}" type="pres">
      <dgm:prSet presAssocID="{0832A62E-AB41-4B58-9488-F534B19030AE}" presName="conn2-1" presStyleLbl="parChTrans1D2" presStyleIdx="0" presStyleCnt="2"/>
      <dgm:spPr/>
    </dgm:pt>
    <dgm:pt modelId="{00D6FE20-5360-4440-B6E9-07FBBE208D84}" type="pres">
      <dgm:prSet presAssocID="{0832A62E-AB41-4B58-9488-F534B19030AE}" presName="connTx" presStyleLbl="parChTrans1D2" presStyleIdx="0" presStyleCnt="2"/>
      <dgm:spPr/>
    </dgm:pt>
    <dgm:pt modelId="{1B1CE3CA-589C-45CA-BC3C-4F18F29F972D}" type="pres">
      <dgm:prSet presAssocID="{A4749CF3-A74F-4320-9603-1FDB08F0013E}" presName="root2" presStyleCnt="0"/>
      <dgm:spPr/>
    </dgm:pt>
    <dgm:pt modelId="{5261033E-DE79-4EF9-8653-177954FF1D06}" type="pres">
      <dgm:prSet presAssocID="{A4749CF3-A74F-4320-9603-1FDB08F0013E}" presName="LevelTwoTextNode" presStyleLbl="node2" presStyleIdx="0" presStyleCnt="2">
        <dgm:presLayoutVars>
          <dgm:chPref val="3"/>
        </dgm:presLayoutVars>
      </dgm:prSet>
      <dgm:spPr/>
    </dgm:pt>
    <dgm:pt modelId="{56A2BFC7-DFF6-4541-837F-0979BDE796D1}" type="pres">
      <dgm:prSet presAssocID="{A4749CF3-A74F-4320-9603-1FDB08F0013E}" presName="level3hierChild" presStyleCnt="0"/>
      <dgm:spPr/>
    </dgm:pt>
    <dgm:pt modelId="{C5749CDB-DC68-4E31-8843-58DB7A9E27FA}" type="pres">
      <dgm:prSet presAssocID="{DBECD24F-3262-44BF-B64C-DD81318F1C06}" presName="conn2-1" presStyleLbl="parChTrans1D3" presStyleIdx="0" presStyleCnt="6"/>
      <dgm:spPr/>
    </dgm:pt>
    <dgm:pt modelId="{AC2E41DA-1B7D-4E7F-B262-E82168EA24F6}" type="pres">
      <dgm:prSet presAssocID="{DBECD24F-3262-44BF-B64C-DD81318F1C06}" presName="connTx" presStyleLbl="parChTrans1D3" presStyleIdx="0" presStyleCnt="6"/>
      <dgm:spPr/>
    </dgm:pt>
    <dgm:pt modelId="{9B580E04-837C-4E15-BD3A-141FA4756D3E}" type="pres">
      <dgm:prSet presAssocID="{EF64EBB8-49A7-4DAF-BC5C-B0A5BD49EEA0}" presName="root2" presStyleCnt="0"/>
      <dgm:spPr/>
    </dgm:pt>
    <dgm:pt modelId="{0B03F01D-E7BB-4475-91EE-EF5F405DE9AB}" type="pres">
      <dgm:prSet presAssocID="{EF64EBB8-49A7-4DAF-BC5C-B0A5BD49EEA0}" presName="LevelTwoTextNode" presStyleLbl="node3" presStyleIdx="0" presStyleCnt="6">
        <dgm:presLayoutVars>
          <dgm:chPref val="3"/>
        </dgm:presLayoutVars>
      </dgm:prSet>
      <dgm:spPr/>
    </dgm:pt>
    <dgm:pt modelId="{456C7211-FF19-4A0C-B6BE-14E8B1413104}" type="pres">
      <dgm:prSet presAssocID="{EF64EBB8-49A7-4DAF-BC5C-B0A5BD49EEA0}" presName="level3hierChild" presStyleCnt="0"/>
      <dgm:spPr/>
    </dgm:pt>
    <dgm:pt modelId="{2D3CC126-AFEB-4AC6-93E0-167CDBA7AB1D}" type="pres">
      <dgm:prSet presAssocID="{6B74AAAD-72B3-466E-9566-F8283C37DF33}" presName="conn2-1" presStyleLbl="parChTrans1D3" presStyleIdx="1" presStyleCnt="6"/>
      <dgm:spPr/>
    </dgm:pt>
    <dgm:pt modelId="{8DD776AE-1898-411E-802B-726096C206C7}" type="pres">
      <dgm:prSet presAssocID="{6B74AAAD-72B3-466E-9566-F8283C37DF33}" presName="connTx" presStyleLbl="parChTrans1D3" presStyleIdx="1" presStyleCnt="6"/>
      <dgm:spPr/>
    </dgm:pt>
    <dgm:pt modelId="{296204CD-9D3B-4AB1-BE01-B55BA2206656}" type="pres">
      <dgm:prSet presAssocID="{9E041895-2A4C-4BD4-A6E6-3281E2C6EAF0}" presName="root2" presStyleCnt="0"/>
      <dgm:spPr/>
    </dgm:pt>
    <dgm:pt modelId="{DA00737D-A1A1-47B7-83BB-E2EA4EBDD2D7}" type="pres">
      <dgm:prSet presAssocID="{9E041895-2A4C-4BD4-A6E6-3281E2C6EAF0}" presName="LevelTwoTextNode" presStyleLbl="node3" presStyleIdx="1" presStyleCnt="6">
        <dgm:presLayoutVars>
          <dgm:chPref val="3"/>
        </dgm:presLayoutVars>
      </dgm:prSet>
      <dgm:spPr/>
    </dgm:pt>
    <dgm:pt modelId="{98A88D9A-DE4B-4334-93B1-6794BA564967}" type="pres">
      <dgm:prSet presAssocID="{9E041895-2A4C-4BD4-A6E6-3281E2C6EAF0}" presName="level3hierChild" presStyleCnt="0"/>
      <dgm:spPr/>
    </dgm:pt>
    <dgm:pt modelId="{1DBDCB09-9C86-4310-BDDD-7F9AAD86C60F}" type="pres">
      <dgm:prSet presAssocID="{4CD53E32-E5F0-4989-88E1-3690AD560520}" presName="conn2-1" presStyleLbl="parChTrans1D3" presStyleIdx="2" presStyleCnt="6"/>
      <dgm:spPr/>
    </dgm:pt>
    <dgm:pt modelId="{0FE67400-D22C-45FB-8DE6-23FEC386A48B}" type="pres">
      <dgm:prSet presAssocID="{4CD53E32-E5F0-4989-88E1-3690AD560520}" presName="connTx" presStyleLbl="parChTrans1D3" presStyleIdx="2" presStyleCnt="6"/>
      <dgm:spPr/>
    </dgm:pt>
    <dgm:pt modelId="{6036BB6F-84AE-4CBB-B5D3-AFAC6B176386}" type="pres">
      <dgm:prSet presAssocID="{2CE19FAC-8CD1-46D2-9A87-D75908835459}" presName="root2" presStyleCnt="0"/>
      <dgm:spPr/>
    </dgm:pt>
    <dgm:pt modelId="{73622C0C-957B-4601-82BF-A0055B7D8291}" type="pres">
      <dgm:prSet presAssocID="{2CE19FAC-8CD1-46D2-9A87-D75908835459}" presName="LevelTwoTextNode" presStyleLbl="node3" presStyleIdx="2" presStyleCnt="6">
        <dgm:presLayoutVars>
          <dgm:chPref val="3"/>
        </dgm:presLayoutVars>
      </dgm:prSet>
      <dgm:spPr/>
    </dgm:pt>
    <dgm:pt modelId="{603B17E6-5369-4606-8DF6-D66798D71B75}" type="pres">
      <dgm:prSet presAssocID="{2CE19FAC-8CD1-46D2-9A87-D75908835459}" presName="level3hierChild" presStyleCnt="0"/>
      <dgm:spPr/>
    </dgm:pt>
    <dgm:pt modelId="{FEBA4B15-A662-4B47-BA13-E4223F5985C0}" type="pres">
      <dgm:prSet presAssocID="{233AF4B5-92D9-432A-B600-83900E9E8A82}" presName="conn2-1" presStyleLbl="parChTrans1D2" presStyleIdx="1" presStyleCnt="2"/>
      <dgm:spPr/>
    </dgm:pt>
    <dgm:pt modelId="{5549366F-D850-49D9-A19D-48E2F6C4BACE}" type="pres">
      <dgm:prSet presAssocID="{233AF4B5-92D9-432A-B600-83900E9E8A82}" presName="connTx" presStyleLbl="parChTrans1D2" presStyleIdx="1" presStyleCnt="2"/>
      <dgm:spPr/>
    </dgm:pt>
    <dgm:pt modelId="{D7B14F96-05CA-4104-BC27-04DF25536982}" type="pres">
      <dgm:prSet presAssocID="{96924520-FC6A-46AE-AEF6-87BD585C5357}" presName="root2" presStyleCnt="0"/>
      <dgm:spPr/>
    </dgm:pt>
    <dgm:pt modelId="{36430088-E297-4D22-933C-123484923D59}" type="pres">
      <dgm:prSet presAssocID="{96924520-FC6A-46AE-AEF6-87BD585C5357}" presName="LevelTwoTextNode" presStyleLbl="node2" presStyleIdx="1" presStyleCnt="2">
        <dgm:presLayoutVars>
          <dgm:chPref val="3"/>
        </dgm:presLayoutVars>
      </dgm:prSet>
      <dgm:spPr/>
    </dgm:pt>
    <dgm:pt modelId="{FD0DAF33-2DEF-4EEC-B400-D01151B7661B}" type="pres">
      <dgm:prSet presAssocID="{96924520-FC6A-46AE-AEF6-87BD585C5357}" presName="level3hierChild" presStyleCnt="0"/>
      <dgm:spPr/>
    </dgm:pt>
    <dgm:pt modelId="{F151F3D1-F5B3-4B23-B68A-82FAB28F3D95}" type="pres">
      <dgm:prSet presAssocID="{1128C4C6-E7D8-4746-B1E5-1992D1DF2315}" presName="conn2-1" presStyleLbl="parChTrans1D3" presStyleIdx="3" presStyleCnt="6"/>
      <dgm:spPr/>
    </dgm:pt>
    <dgm:pt modelId="{AA37A291-8E45-43DC-9EAD-07624FE048DD}" type="pres">
      <dgm:prSet presAssocID="{1128C4C6-E7D8-4746-B1E5-1992D1DF2315}" presName="connTx" presStyleLbl="parChTrans1D3" presStyleIdx="3" presStyleCnt="6"/>
      <dgm:spPr/>
    </dgm:pt>
    <dgm:pt modelId="{4F214B3A-D0BB-4DF9-A82C-D53937180567}" type="pres">
      <dgm:prSet presAssocID="{6CD13809-7D2E-46DF-B66A-9846051636DB}" presName="root2" presStyleCnt="0"/>
      <dgm:spPr/>
    </dgm:pt>
    <dgm:pt modelId="{5CDE27B4-91CF-421E-A9FF-3D08D25C5C13}" type="pres">
      <dgm:prSet presAssocID="{6CD13809-7D2E-46DF-B66A-9846051636DB}" presName="LevelTwoTextNode" presStyleLbl="node3" presStyleIdx="3" presStyleCnt="6">
        <dgm:presLayoutVars>
          <dgm:chPref val="3"/>
        </dgm:presLayoutVars>
      </dgm:prSet>
      <dgm:spPr/>
    </dgm:pt>
    <dgm:pt modelId="{51E69FD0-69C2-4DFC-B7A6-7BC6793346E7}" type="pres">
      <dgm:prSet presAssocID="{6CD13809-7D2E-46DF-B66A-9846051636DB}" presName="level3hierChild" presStyleCnt="0"/>
      <dgm:spPr/>
    </dgm:pt>
    <dgm:pt modelId="{9ACC43EE-07C3-4EA5-8C2A-E5B3C3C240B5}" type="pres">
      <dgm:prSet presAssocID="{E40D73E6-FFAF-4082-B5AC-D41B3E69027E}" presName="conn2-1" presStyleLbl="parChTrans1D3" presStyleIdx="4" presStyleCnt="6"/>
      <dgm:spPr/>
    </dgm:pt>
    <dgm:pt modelId="{D2E72B2B-3367-406C-9306-90041F894168}" type="pres">
      <dgm:prSet presAssocID="{E40D73E6-FFAF-4082-B5AC-D41B3E69027E}" presName="connTx" presStyleLbl="parChTrans1D3" presStyleIdx="4" presStyleCnt="6"/>
      <dgm:spPr/>
    </dgm:pt>
    <dgm:pt modelId="{85753A7F-F224-499E-B2DE-DF6873E80DBB}" type="pres">
      <dgm:prSet presAssocID="{7C26D8AE-34C7-48AB-99D0-FCB6D1D1330A}" presName="root2" presStyleCnt="0"/>
      <dgm:spPr/>
    </dgm:pt>
    <dgm:pt modelId="{F44B9EB3-60DA-4823-98C5-58640D767F5D}" type="pres">
      <dgm:prSet presAssocID="{7C26D8AE-34C7-48AB-99D0-FCB6D1D1330A}" presName="LevelTwoTextNode" presStyleLbl="node3" presStyleIdx="4" presStyleCnt="6">
        <dgm:presLayoutVars>
          <dgm:chPref val="3"/>
        </dgm:presLayoutVars>
      </dgm:prSet>
      <dgm:spPr/>
    </dgm:pt>
    <dgm:pt modelId="{F4ECC20F-7170-4D52-B170-8D0A27676123}" type="pres">
      <dgm:prSet presAssocID="{7C26D8AE-34C7-48AB-99D0-FCB6D1D1330A}" presName="level3hierChild" presStyleCnt="0"/>
      <dgm:spPr/>
    </dgm:pt>
    <dgm:pt modelId="{6CB9CDB7-BE38-4A66-B8C4-E4616880D1EC}" type="pres">
      <dgm:prSet presAssocID="{66E8B6B9-24CA-43DF-BA71-8D951C0A5947}" presName="conn2-1" presStyleLbl="parChTrans1D3" presStyleIdx="5" presStyleCnt="6"/>
      <dgm:spPr/>
    </dgm:pt>
    <dgm:pt modelId="{8D81DFE8-D028-4917-8ABD-8E1CCB3C2A3A}" type="pres">
      <dgm:prSet presAssocID="{66E8B6B9-24CA-43DF-BA71-8D951C0A5947}" presName="connTx" presStyleLbl="parChTrans1D3" presStyleIdx="5" presStyleCnt="6"/>
      <dgm:spPr/>
    </dgm:pt>
    <dgm:pt modelId="{DA370039-E703-4E06-A3CF-CEFB30D777E7}" type="pres">
      <dgm:prSet presAssocID="{C39E1666-86B5-4768-B451-B1EEB7DD2844}" presName="root2" presStyleCnt="0"/>
      <dgm:spPr/>
    </dgm:pt>
    <dgm:pt modelId="{DA21BD96-27A5-465B-A90A-41E81CD03FCD}" type="pres">
      <dgm:prSet presAssocID="{C39E1666-86B5-4768-B451-B1EEB7DD2844}" presName="LevelTwoTextNode" presStyleLbl="node3" presStyleIdx="5" presStyleCnt="6" custScaleY="136755">
        <dgm:presLayoutVars>
          <dgm:chPref val="3"/>
        </dgm:presLayoutVars>
      </dgm:prSet>
      <dgm:spPr/>
    </dgm:pt>
    <dgm:pt modelId="{7C9DE04F-7976-4E6A-BBB6-752C93A7E8DD}" type="pres">
      <dgm:prSet presAssocID="{C39E1666-86B5-4768-B451-B1EEB7DD2844}" presName="level3hierChild" presStyleCnt="0"/>
      <dgm:spPr/>
    </dgm:pt>
  </dgm:ptLst>
  <dgm:cxnLst>
    <dgm:cxn modelId="{24C80101-6650-459A-B70F-08E655C4DCCF}" srcId="{580BEA09-E09C-43FE-A1C3-A55C0D9D723C}" destId="{96924520-FC6A-46AE-AEF6-87BD585C5357}" srcOrd="1" destOrd="0" parTransId="{233AF4B5-92D9-432A-B600-83900E9E8A82}" sibTransId="{0576A96D-AED8-415D-8FCF-B6627D0C9B08}"/>
    <dgm:cxn modelId="{50AFC302-1FF8-49F2-9225-D1D18B924129}" type="presOf" srcId="{0832A62E-AB41-4B58-9488-F534B19030AE}" destId="{00D6FE20-5360-4440-B6E9-07FBBE208D84}" srcOrd="1" destOrd="0" presId="urn:microsoft.com/office/officeart/2005/8/layout/hierarchy2"/>
    <dgm:cxn modelId="{253EFE14-F18F-407D-B66A-8B548C94CC8D}" type="presOf" srcId="{E40D73E6-FFAF-4082-B5AC-D41B3E69027E}" destId="{9ACC43EE-07C3-4EA5-8C2A-E5B3C3C240B5}" srcOrd="0" destOrd="0" presId="urn:microsoft.com/office/officeart/2005/8/layout/hierarchy2"/>
    <dgm:cxn modelId="{71825E18-CF19-4C7F-9596-24FB96119E84}" type="presOf" srcId="{6B74AAAD-72B3-466E-9566-F8283C37DF33}" destId="{2D3CC126-AFEB-4AC6-93E0-167CDBA7AB1D}" srcOrd="0" destOrd="0" presId="urn:microsoft.com/office/officeart/2005/8/layout/hierarchy2"/>
    <dgm:cxn modelId="{2E06431F-FF11-42FC-84F8-FD354761DB5C}" type="presOf" srcId="{A4749CF3-A74F-4320-9603-1FDB08F0013E}" destId="{5261033E-DE79-4EF9-8653-177954FF1D06}" srcOrd="0" destOrd="0" presId="urn:microsoft.com/office/officeart/2005/8/layout/hierarchy2"/>
    <dgm:cxn modelId="{90710E2A-8085-4F20-907C-665D4DC3725E}" type="presOf" srcId="{DBECD24F-3262-44BF-B64C-DD81318F1C06}" destId="{C5749CDB-DC68-4E31-8843-58DB7A9E27FA}" srcOrd="0" destOrd="0" presId="urn:microsoft.com/office/officeart/2005/8/layout/hierarchy2"/>
    <dgm:cxn modelId="{565DF035-58A0-4C66-B823-E0F82242C2B6}" srcId="{A4749CF3-A74F-4320-9603-1FDB08F0013E}" destId="{2CE19FAC-8CD1-46D2-9A87-D75908835459}" srcOrd="2" destOrd="0" parTransId="{4CD53E32-E5F0-4989-88E1-3690AD560520}" sibTransId="{34067643-BFA3-40C2-804C-24715960651C}"/>
    <dgm:cxn modelId="{C7A0603C-7863-42D5-8EA6-A1F4A9D1A44D}" type="presOf" srcId="{6CD13809-7D2E-46DF-B66A-9846051636DB}" destId="{5CDE27B4-91CF-421E-A9FF-3D08D25C5C13}" srcOrd="0" destOrd="0" presId="urn:microsoft.com/office/officeart/2005/8/layout/hierarchy2"/>
    <dgm:cxn modelId="{3AEEF35B-10DF-44D2-8CE0-1286E8D8F907}" srcId="{A4749CF3-A74F-4320-9603-1FDB08F0013E}" destId="{9E041895-2A4C-4BD4-A6E6-3281E2C6EAF0}" srcOrd="1" destOrd="0" parTransId="{6B74AAAD-72B3-466E-9566-F8283C37DF33}" sibTransId="{268A5252-545C-4C18-802A-992F6147695B}"/>
    <dgm:cxn modelId="{60BCC65D-2F7D-47B1-BA76-2B1DC09C86CA}" srcId="{96924520-FC6A-46AE-AEF6-87BD585C5357}" destId="{7C26D8AE-34C7-48AB-99D0-FCB6D1D1330A}" srcOrd="1" destOrd="0" parTransId="{E40D73E6-FFAF-4082-B5AC-D41B3E69027E}" sibTransId="{02786282-BCFF-41F9-AAE2-F84FDBBD7A26}"/>
    <dgm:cxn modelId="{C0503B43-EC7D-49FA-861E-E5968B601A58}" type="presOf" srcId="{66E8B6B9-24CA-43DF-BA71-8D951C0A5947}" destId="{6CB9CDB7-BE38-4A66-B8C4-E4616880D1EC}" srcOrd="0" destOrd="0" presId="urn:microsoft.com/office/officeart/2005/8/layout/hierarchy2"/>
    <dgm:cxn modelId="{6F39AB69-D240-4F9F-BD39-381F1BE56632}" type="presOf" srcId="{1128C4C6-E7D8-4746-B1E5-1992D1DF2315}" destId="{AA37A291-8E45-43DC-9EAD-07624FE048DD}" srcOrd="1" destOrd="0" presId="urn:microsoft.com/office/officeart/2005/8/layout/hierarchy2"/>
    <dgm:cxn modelId="{86C4AA52-1D09-435A-A69C-AC633CF96744}" srcId="{84BE29DD-F1ED-43EB-91C8-055DAEBA0EE6}" destId="{580BEA09-E09C-43FE-A1C3-A55C0D9D723C}" srcOrd="0" destOrd="0" parTransId="{F66F1FE9-1829-4A21-97EF-98E27BED8AAB}" sibTransId="{D653D835-240F-436F-8AB2-115D316E1A62}"/>
    <dgm:cxn modelId="{C395C073-AB27-40B1-93BD-2DAB31CD3336}" type="presOf" srcId="{84BE29DD-F1ED-43EB-91C8-055DAEBA0EE6}" destId="{35D68306-5B45-4F5D-A760-7AA5A474ED09}" srcOrd="0" destOrd="0" presId="urn:microsoft.com/office/officeart/2005/8/layout/hierarchy2"/>
    <dgm:cxn modelId="{F8AEE174-136E-4D86-9487-923D95BC0D19}" srcId="{96924520-FC6A-46AE-AEF6-87BD585C5357}" destId="{6CD13809-7D2E-46DF-B66A-9846051636DB}" srcOrd="0" destOrd="0" parTransId="{1128C4C6-E7D8-4746-B1E5-1992D1DF2315}" sibTransId="{FB85AA5D-8694-4B48-B17B-2522C7788A4F}"/>
    <dgm:cxn modelId="{A7AFFB74-19F8-4F68-95F4-B07EC245DF72}" type="presOf" srcId="{6B74AAAD-72B3-466E-9566-F8283C37DF33}" destId="{8DD776AE-1898-411E-802B-726096C206C7}" srcOrd="1" destOrd="0" presId="urn:microsoft.com/office/officeart/2005/8/layout/hierarchy2"/>
    <dgm:cxn modelId="{CF14B776-4969-4A08-A3A9-CC9CED4D5AF0}" type="presOf" srcId="{7C26D8AE-34C7-48AB-99D0-FCB6D1D1330A}" destId="{F44B9EB3-60DA-4823-98C5-58640D767F5D}" srcOrd="0" destOrd="0" presId="urn:microsoft.com/office/officeart/2005/8/layout/hierarchy2"/>
    <dgm:cxn modelId="{449AC459-5318-4201-A872-E2804A3818AE}" type="presOf" srcId="{DBECD24F-3262-44BF-B64C-DD81318F1C06}" destId="{AC2E41DA-1B7D-4E7F-B262-E82168EA24F6}" srcOrd="1" destOrd="0" presId="urn:microsoft.com/office/officeart/2005/8/layout/hierarchy2"/>
    <dgm:cxn modelId="{E149A283-471E-43A1-8E3B-C7AD4467FEB2}" type="presOf" srcId="{66E8B6B9-24CA-43DF-BA71-8D951C0A5947}" destId="{8D81DFE8-D028-4917-8ABD-8E1CCB3C2A3A}" srcOrd="1" destOrd="0" presId="urn:microsoft.com/office/officeart/2005/8/layout/hierarchy2"/>
    <dgm:cxn modelId="{5E27C484-7205-493B-AE6B-9FCFFF4F4710}" srcId="{A4749CF3-A74F-4320-9603-1FDB08F0013E}" destId="{EF64EBB8-49A7-4DAF-BC5C-B0A5BD49EEA0}" srcOrd="0" destOrd="0" parTransId="{DBECD24F-3262-44BF-B64C-DD81318F1C06}" sibTransId="{728F4321-7F5A-4ABA-A10F-6EBCD7329F3F}"/>
    <dgm:cxn modelId="{436FBC9A-E9C4-4A44-8CEB-441F43FE380F}" type="presOf" srcId="{2CE19FAC-8CD1-46D2-9A87-D75908835459}" destId="{73622C0C-957B-4601-82BF-A0055B7D8291}" srcOrd="0" destOrd="0" presId="urn:microsoft.com/office/officeart/2005/8/layout/hierarchy2"/>
    <dgm:cxn modelId="{6684D9A2-1C3B-40FD-924F-251FBD495F1F}" type="presOf" srcId="{C39E1666-86B5-4768-B451-B1EEB7DD2844}" destId="{DA21BD96-27A5-465B-A90A-41E81CD03FCD}" srcOrd="0" destOrd="0" presId="urn:microsoft.com/office/officeart/2005/8/layout/hierarchy2"/>
    <dgm:cxn modelId="{DF5CC3B6-D8EA-4E09-A703-01EF7509AA15}" type="presOf" srcId="{EF64EBB8-49A7-4DAF-BC5C-B0A5BD49EEA0}" destId="{0B03F01D-E7BB-4475-91EE-EF5F405DE9AB}" srcOrd="0" destOrd="0" presId="urn:microsoft.com/office/officeart/2005/8/layout/hierarchy2"/>
    <dgm:cxn modelId="{781804B9-B136-492D-85D3-8C669E26CEA8}" type="presOf" srcId="{233AF4B5-92D9-432A-B600-83900E9E8A82}" destId="{5549366F-D850-49D9-A19D-48E2F6C4BACE}" srcOrd="1" destOrd="0" presId="urn:microsoft.com/office/officeart/2005/8/layout/hierarchy2"/>
    <dgm:cxn modelId="{F6F763BA-676B-45EF-9BCA-97F07F6CCD52}" type="presOf" srcId="{233AF4B5-92D9-432A-B600-83900E9E8A82}" destId="{FEBA4B15-A662-4B47-BA13-E4223F5985C0}" srcOrd="0" destOrd="0" presId="urn:microsoft.com/office/officeart/2005/8/layout/hierarchy2"/>
    <dgm:cxn modelId="{73D5DBBA-CAC8-436B-8766-970FD01FED8E}" type="presOf" srcId="{1128C4C6-E7D8-4746-B1E5-1992D1DF2315}" destId="{F151F3D1-F5B3-4B23-B68A-82FAB28F3D95}" srcOrd="0" destOrd="0" presId="urn:microsoft.com/office/officeart/2005/8/layout/hierarchy2"/>
    <dgm:cxn modelId="{0D015FBB-D6F0-4524-A9FC-17E58832A731}" type="presOf" srcId="{0832A62E-AB41-4B58-9488-F534B19030AE}" destId="{D4167C70-EC96-40E8-8513-185251DC4C94}" srcOrd="0" destOrd="0" presId="urn:microsoft.com/office/officeart/2005/8/layout/hierarchy2"/>
    <dgm:cxn modelId="{8B4E40C5-7411-477D-B76F-06B3A6238163}" srcId="{580BEA09-E09C-43FE-A1C3-A55C0D9D723C}" destId="{A4749CF3-A74F-4320-9603-1FDB08F0013E}" srcOrd="0" destOrd="0" parTransId="{0832A62E-AB41-4B58-9488-F534B19030AE}" sibTransId="{7A3D65E4-45BE-471F-9677-33D47E791F41}"/>
    <dgm:cxn modelId="{EE01ADC8-B762-4982-B7F7-B15440346D44}" type="presOf" srcId="{580BEA09-E09C-43FE-A1C3-A55C0D9D723C}" destId="{891439D4-A13F-40A5-9E59-01B85E463085}" srcOrd="0" destOrd="0" presId="urn:microsoft.com/office/officeart/2005/8/layout/hierarchy2"/>
    <dgm:cxn modelId="{ABDB61C9-2FAB-4206-AFDD-FFF8139907D0}" type="presOf" srcId="{4CD53E32-E5F0-4989-88E1-3690AD560520}" destId="{1DBDCB09-9C86-4310-BDDD-7F9AAD86C60F}" srcOrd="0" destOrd="0" presId="urn:microsoft.com/office/officeart/2005/8/layout/hierarchy2"/>
    <dgm:cxn modelId="{853032D4-D5F4-42BB-BF7C-1EF70DA4AE36}" srcId="{96924520-FC6A-46AE-AEF6-87BD585C5357}" destId="{C39E1666-86B5-4768-B451-B1EEB7DD2844}" srcOrd="2" destOrd="0" parTransId="{66E8B6B9-24CA-43DF-BA71-8D951C0A5947}" sibTransId="{CDCDD4AF-C398-4F46-BC3E-AB7068423D24}"/>
    <dgm:cxn modelId="{292004D6-EC9F-48DC-B332-9DF7594E593A}" type="presOf" srcId="{E40D73E6-FFAF-4082-B5AC-D41B3E69027E}" destId="{D2E72B2B-3367-406C-9306-90041F894168}" srcOrd="1" destOrd="0" presId="urn:microsoft.com/office/officeart/2005/8/layout/hierarchy2"/>
    <dgm:cxn modelId="{4CF64EE5-D001-4B45-B67F-470D74770F47}" type="presOf" srcId="{4CD53E32-E5F0-4989-88E1-3690AD560520}" destId="{0FE67400-D22C-45FB-8DE6-23FEC386A48B}" srcOrd="1" destOrd="0" presId="urn:microsoft.com/office/officeart/2005/8/layout/hierarchy2"/>
    <dgm:cxn modelId="{AAB02AF5-5F6A-4932-9B46-C6841C1CC1BE}" type="presOf" srcId="{9E041895-2A4C-4BD4-A6E6-3281E2C6EAF0}" destId="{DA00737D-A1A1-47B7-83BB-E2EA4EBDD2D7}" srcOrd="0" destOrd="0" presId="urn:microsoft.com/office/officeart/2005/8/layout/hierarchy2"/>
    <dgm:cxn modelId="{98D377F6-0D51-4A6A-9154-9EDA98EBE475}" type="presOf" srcId="{96924520-FC6A-46AE-AEF6-87BD585C5357}" destId="{36430088-E297-4D22-933C-123484923D59}" srcOrd="0" destOrd="0" presId="urn:microsoft.com/office/officeart/2005/8/layout/hierarchy2"/>
    <dgm:cxn modelId="{0A42AFFD-6BEF-4E5E-931C-C19254CAB471}" type="presParOf" srcId="{35D68306-5B45-4F5D-A760-7AA5A474ED09}" destId="{E3863BD8-7154-4CE4-80B4-402AE4450590}" srcOrd="0" destOrd="0" presId="urn:microsoft.com/office/officeart/2005/8/layout/hierarchy2"/>
    <dgm:cxn modelId="{D474A08B-EA3F-49EA-9FE3-973A9BB19246}" type="presParOf" srcId="{E3863BD8-7154-4CE4-80B4-402AE4450590}" destId="{891439D4-A13F-40A5-9E59-01B85E463085}" srcOrd="0" destOrd="0" presId="urn:microsoft.com/office/officeart/2005/8/layout/hierarchy2"/>
    <dgm:cxn modelId="{54E065E8-4764-4AED-A5A5-A7AFB72753B2}" type="presParOf" srcId="{E3863BD8-7154-4CE4-80B4-402AE4450590}" destId="{3B09FAA5-9592-41D2-9122-E7835EF3FB19}" srcOrd="1" destOrd="0" presId="urn:microsoft.com/office/officeart/2005/8/layout/hierarchy2"/>
    <dgm:cxn modelId="{71CB5717-6F05-44CE-99EC-D39C387165FE}" type="presParOf" srcId="{3B09FAA5-9592-41D2-9122-E7835EF3FB19}" destId="{D4167C70-EC96-40E8-8513-185251DC4C94}" srcOrd="0" destOrd="0" presId="urn:microsoft.com/office/officeart/2005/8/layout/hierarchy2"/>
    <dgm:cxn modelId="{C1485A12-1353-45D6-BB01-42F6D6727CD0}" type="presParOf" srcId="{D4167C70-EC96-40E8-8513-185251DC4C94}" destId="{00D6FE20-5360-4440-B6E9-07FBBE208D84}" srcOrd="0" destOrd="0" presId="urn:microsoft.com/office/officeart/2005/8/layout/hierarchy2"/>
    <dgm:cxn modelId="{13F091D0-1209-491A-86E8-96E433B99854}" type="presParOf" srcId="{3B09FAA5-9592-41D2-9122-E7835EF3FB19}" destId="{1B1CE3CA-589C-45CA-BC3C-4F18F29F972D}" srcOrd="1" destOrd="0" presId="urn:microsoft.com/office/officeart/2005/8/layout/hierarchy2"/>
    <dgm:cxn modelId="{FE88F362-C7E9-4FDF-979A-B29AB39E3131}" type="presParOf" srcId="{1B1CE3CA-589C-45CA-BC3C-4F18F29F972D}" destId="{5261033E-DE79-4EF9-8653-177954FF1D06}" srcOrd="0" destOrd="0" presId="urn:microsoft.com/office/officeart/2005/8/layout/hierarchy2"/>
    <dgm:cxn modelId="{204CC46B-29F6-4F49-8492-029CF1072379}" type="presParOf" srcId="{1B1CE3CA-589C-45CA-BC3C-4F18F29F972D}" destId="{56A2BFC7-DFF6-4541-837F-0979BDE796D1}" srcOrd="1" destOrd="0" presId="urn:microsoft.com/office/officeart/2005/8/layout/hierarchy2"/>
    <dgm:cxn modelId="{565722FF-7531-425B-BEA2-5B389B834BE8}" type="presParOf" srcId="{56A2BFC7-DFF6-4541-837F-0979BDE796D1}" destId="{C5749CDB-DC68-4E31-8843-58DB7A9E27FA}" srcOrd="0" destOrd="0" presId="urn:microsoft.com/office/officeart/2005/8/layout/hierarchy2"/>
    <dgm:cxn modelId="{45214A66-ADBF-4AC5-961F-7ACD0515197B}" type="presParOf" srcId="{C5749CDB-DC68-4E31-8843-58DB7A9E27FA}" destId="{AC2E41DA-1B7D-4E7F-B262-E82168EA24F6}" srcOrd="0" destOrd="0" presId="urn:microsoft.com/office/officeart/2005/8/layout/hierarchy2"/>
    <dgm:cxn modelId="{72D8C7DB-8BD6-4D8F-8633-C88AE5AD41E1}" type="presParOf" srcId="{56A2BFC7-DFF6-4541-837F-0979BDE796D1}" destId="{9B580E04-837C-4E15-BD3A-141FA4756D3E}" srcOrd="1" destOrd="0" presId="urn:microsoft.com/office/officeart/2005/8/layout/hierarchy2"/>
    <dgm:cxn modelId="{70A2561F-524B-4437-9228-19A4F0F94685}" type="presParOf" srcId="{9B580E04-837C-4E15-BD3A-141FA4756D3E}" destId="{0B03F01D-E7BB-4475-91EE-EF5F405DE9AB}" srcOrd="0" destOrd="0" presId="urn:microsoft.com/office/officeart/2005/8/layout/hierarchy2"/>
    <dgm:cxn modelId="{EEF91C96-3F7F-42D1-B0A5-3F3D2CE6EBBF}" type="presParOf" srcId="{9B580E04-837C-4E15-BD3A-141FA4756D3E}" destId="{456C7211-FF19-4A0C-B6BE-14E8B1413104}" srcOrd="1" destOrd="0" presId="urn:microsoft.com/office/officeart/2005/8/layout/hierarchy2"/>
    <dgm:cxn modelId="{D6C59F82-84CA-4921-8E4E-994B0F9547A5}" type="presParOf" srcId="{56A2BFC7-DFF6-4541-837F-0979BDE796D1}" destId="{2D3CC126-AFEB-4AC6-93E0-167CDBA7AB1D}" srcOrd="2" destOrd="0" presId="urn:microsoft.com/office/officeart/2005/8/layout/hierarchy2"/>
    <dgm:cxn modelId="{FA4E29FC-BD86-4068-B2CD-30718AF3D100}" type="presParOf" srcId="{2D3CC126-AFEB-4AC6-93E0-167CDBA7AB1D}" destId="{8DD776AE-1898-411E-802B-726096C206C7}" srcOrd="0" destOrd="0" presId="urn:microsoft.com/office/officeart/2005/8/layout/hierarchy2"/>
    <dgm:cxn modelId="{F63581C0-53AD-480B-804D-C3AF6E3F44D1}" type="presParOf" srcId="{56A2BFC7-DFF6-4541-837F-0979BDE796D1}" destId="{296204CD-9D3B-4AB1-BE01-B55BA2206656}" srcOrd="3" destOrd="0" presId="urn:microsoft.com/office/officeart/2005/8/layout/hierarchy2"/>
    <dgm:cxn modelId="{5389E7AF-C5F7-40C1-B1E5-103A89208ED0}" type="presParOf" srcId="{296204CD-9D3B-4AB1-BE01-B55BA2206656}" destId="{DA00737D-A1A1-47B7-83BB-E2EA4EBDD2D7}" srcOrd="0" destOrd="0" presId="urn:microsoft.com/office/officeart/2005/8/layout/hierarchy2"/>
    <dgm:cxn modelId="{80179D8B-C972-44BA-9ED9-CCC551B712A2}" type="presParOf" srcId="{296204CD-9D3B-4AB1-BE01-B55BA2206656}" destId="{98A88D9A-DE4B-4334-93B1-6794BA564967}" srcOrd="1" destOrd="0" presId="urn:microsoft.com/office/officeart/2005/8/layout/hierarchy2"/>
    <dgm:cxn modelId="{780506EC-3171-4549-9360-5A4AEBDD8937}" type="presParOf" srcId="{56A2BFC7-DFF6-4541-837F-0979BDE796D1}" destId="{1DBDCB09-9C86-4310-BDDD-7F9AAD86C60F}" srcOrd="4" destOrd="0" presId="urn:microsoft.com/office/officeart/2005/8/layout/hierarchy2"/>
    <dgm:cxn modelId="{00D5EDBA-0D8C-4DE2-9986-310B047E9EC6}" type="presParOf" srcId="{1DBDCB09-9C86-4310-BDDD-7F9AAD86C60F}" destId="{0FE67400-D22C-45FB-8DE6-23FEC386A48B}" srcOrd="0" destOrd="0" presId="urn:microsoft.com/office/officeart/2005/8/layout/hierarchy2"/>
    <dgm:cxn modelId="{7EEFABD3-69DF-47C2-85ED-65FAD2FA3D32}" type="presParOf" srcId="{56A2BFC7-DFF6-4541-837F-0979BDE796D1}" destId="{6036BB6F-84AE-4CBB-B5D3-AFAC6B176386}" srcOrd="5" destOrd="0" presId="urn:microsoft.com/office/officeart/2005/8/layout/hierarchy2"/>
    <dgm:cxn modelId="{6F370630-ACD6-420B-80C7-25CB46E5EB57}" type="presParOf" srcId="{6036BB6F-84AE-4CBB-B5D3-AFAC6B176386}" destId="{73622C0C-957B-4601-82BF-A0055B7D8291}" srcOrd="0" destOrd="0" presId="urn:microsoft.com/office/officeart/2005/8/layout/hierarchy2"/>
    <dgm:cxn modelId="{7DC51EA2-CE6D-401D-9B56-D3C425A526E1}" type="presParOf" srcId="{6036BB6F-84AE-4CBB-B5D3-AFAC6B176386}" destId="{603B17E6-5369-4606-8DF6-D66798D71B75}" srcOrd="1" destOrd="0" presId="urn:microsoft.com/office/officeart/2005/8/layout/hierarchy2"/>
    <dgm:cxn modelId="{21E21A49-6FC2-41CF-B475-88FF3C513C59}" type="presParOf" srcId="{3B09FAA5-9592-41D2-9122-E7835EF3FB19}" destId="{FEBA4B15-A662-4B47-BA13-E4223F5985C0}" srcOrd="2" destOrd="0" presId="urn:microsoft.com/office/officeart/2005/8/layout/hierarchy2"/>
    <dgm:cxn modelId="{F78A2C71-0105-4AB4-9AB8-FCBE13527D48}" type="presParOf" srcId="{FEBA4B15-A662-4B47-BA13-E4223F5985C0}" destId="{5549366F-D850-49D9-A19D-48E2F6C4BACE}" srcOrd="0" destOrd="0" presId="urn:microsoft.com/office/officeart/2005/8/layout/hierarchy2"/>
    <dgm:cxn modelId="{01AEDF0E-A503-471F-B11E-76DAA05BF03D}" type="presParOf" srcId="{3B09FAA5-9592-41D2-9122-E7835EF3FB19}" destId="{D7B14F96-05CA-4104-BC27-04DF25536982}" srcOrd="3" destOrd="0" presId="urn:microsoft.com/office/officeart/2005/8/layout/hierarchy2"/>
    <dgm:cxn modelId="{163D292A-8C71-478B-86A7-C6237CF5BF6F}" type="presParOf" srcId="{D7B14F96-05CA-4104-BC27-04DF25536982}" destId="{36430088-E297-4D22-933C-123484923D59}" srcOrd="0" destOrd="0" presId="urn:microsoft.com/office/officeart/2005/8/layout/hierarchy2"/>
    <dgm:cxn modelId="{D5864CC4-88A9-441C-9F43-1E17F22E3C81}" type="presParOf" srcId="{D7B14F96-05CA-4104-BC27-04DF25536982}" destId="{FD0DAF33-2DEF-4EEC-B400-D01151B7661B}" srcOrd="1" destOrd="0" presId="urn:microsoft.com/office/officeart/2005/8/layout/hierarchy2"/>
    <dgm:cxn modelId="{77C6E822-06C2-44F2-B992-4B0072675897}" type="presParOf" srcId="{FD0DAF33-2DEF-4EEC-B400-D01151B7661B}" destId="{F151F3D1-F5B3-4B23-B68A-82FAB28F3D95}" srcOrd="0" destOrd="0" presId="urn:microsoft.com/office/officeart/2005/8/layout/hierarchy2"/>
    <dgm:cxn modelId="{57B830B6-59D8-4B1C-8D88-4E9B7D1DC542}" type="presParOf" srcId="{F151F3D1-F5B3-4B23-B68A-82FAB28F3D95}" destId="{AA37A291-8E45-43DC-9EAD-07624FE048DD}" srcOrd="0" destOrd="0" presId="urn:microsoft.com/office/officeart/2005/8/layout/hierarchy2"/>
    <dgm:cxn modelId="{0CD4D377-3585-4460-A28C-554F36A43E40}" type="presParOf" srcId="{FD0DAF33-2DEF-4EEC-B400-D01151B7661B}" destId="{4F214B3A-D0BB-4DF9-A82C-D53937180567}" srcOrd="1" destOrd="0" presId="urn:microsoft.com/office/officeart/2005/8/layout/hierarchy2"/>
    <dgm:cxn modelId="{B7A6EAE8-2CD7-4FB2-AC97-E76105558EC6}" type="presParOf" srcId="{4F214B3A-D0BB-4DF9-A82C-D53937180567}" destId="{5CDE27B4-91CF-421E-A9FF-3D08D25C5C13}" srcOrd="0" destOrd="0" presId="urn:microsoft.com/office/officeart/2005/8/layout/hierarchy2"/>
    <dgm:cxn modelId="{6A3F6010-CB3B-406B-9EF5-AF9DAC1CB5ED}" type="presParOf" srcId="{4F214B3A-D0BB-4DF9-A82C-D53937180567}" destId="{51E69FD0-69C2-4DFC-B7A6-7BC6793346E7}" srcOrd="1" destOrd="0" presId="urn:microsoft.com/office/officeart/2005/8/layout/hierarchy2"/>
    <dgm:cxn modelId="{0F985ED9-D033-4AED-B708-F3314663C530}" type="presParOf" srcId="{FD0DAF33-2DEF-4EEC-B400-D01151B7661B}" destId="{9ACC43EE-07C3-4EA5-8C2A-E5B3C3C240B5}" srcOrd="2" destOrd="0" presId="urn:microsoft.com/office/officeart/2005/8/layout/hierarchy2"/>
    <dgm:cxn modelId="{BDE1001A-05C5-4B4B-91F5-B67B7376D56F}" type="presParOf" srcId="{9ACC43EE-07C3-4EA5-8C2A-E5B3C3C240B5}" destId="{D2E72B2B-3367-406C-9306-90041F894168}" srcOrd="0" destOrd="0" presId="urn:microsoft.com/office/officeart/2005/8/layout/hierarchy2"/>
    <dgm:cxn modelId="{119E1D06-EDD6-484C-B650-1815B98017BB}" type="presParOf" srcId="{FD0DAF33-2DEF-4EEC-B400-D01151B7661B}" destId="{85753A7F-F224-499E-B2DE-DF6873E80DBB}" srcOrd="3" destOrd="0" presId="urn:microsoft.com/office/officeart/2005/8/layout/hierarchy2"/>
    <dgm:cxn modelId="{1127ECD2-F5D0-4302-8D49-03AFEA6AF8A0}" type="presParOf" srcId="{85753A7F-F224-499E-B2DE-DF6873E80DBB}" destId="{F44B9EB3-60DA-4823-98C5-58640D767F5D}" srcOrd="0" destOrd="0" presId="urn:microsoft.com/office/officeart/2005/8/layout/hierarchy2"/>
    <dgm:cxn modelId="{EC1AE975-1AE0-4B13-9E3E-C6FA6D9015BE}" type="presParOf" srcId="{85753A7F-F224-499E-B2DE-DF6873E80DBB}" destId="{F4ECC20F-7170-4D52-B170-8D0A27676123}" srcOrd="1" destOrd="0" presId="urn:microsoft.com/office/officeart/2005/8/layout/hierarchy2"/>
    <dgm:cxn modelId="{E035329A-001D-43B5-9CCB-D3DD3AD0A8A6}" type="presParOf" srcId="{FD0DAF33-2DEF-4EEC-B400-D01151B7661B}" destId="{6CB9CDB7-BE38-4A66-B8C4-E4616880D1EC}" srcOrd="4" destOrd="0" presId="urn:microsoft.com/office/officeart/2005/8/layout/hierarchy2"/>
    <dgm:cxn modelId="{D37CEF29-6DC3-4A7C-8753-AFD542579459}" type="presParOf" srcId="{6CB9CDB7-BE38-4A66-B8C4-E4616880D1EC}" destId="{8D81DFE8-D028-4917-8ABD-8E1CCB3C2A3A}" srcOrd="0" destOrd="0" presId="urn:microsoft.com/office/officeart/2005/8/layout/hierarchy2"/>
    <dgm:cxn modelId="{EDA2CC73-043A-460A-A353-EF340E8E4488}" type="presParOf" srcId="{FD0DAF33-2DEF-4EEC-B400-D01151B7661B}" destId="{DA370039-E703-4E06-A3CF-CEFB30D777E7}" srcOrd="5" destOrd="0" presId="urn:microsoft.com/office/officeart/2005/8/layout/hierarchy2"/>
    <dgm:cxn modelId="{EFB68AD8-CAA3-4658-8F4F-E9A18957ECB5}" type="presParOf" srcId="{DA370039-E703-4E06-A3CF-CEFB30D777E7}" destId="{DA21BD96-27A5-465B-A90A-41E81CD03FCD}" srcOrd="0" destOrd="0" presId="urn:microsoft.com/office/officeart/2005/8/layout/hierarchy2"/>
    <dgm:cxn modelId="{A5A6427F-DA59-43AE-9EF6-26E1343C0257}" type="presParOf" srcId="{DA370039-E703-4E06-A3CF-CEFB30D777E7}" destId="{7C9DE04F-7976-4E6A-BBB6-752C93A7E8DD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86ADB2-7F70-4EBA-BB5C-3B13A271938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DB2BE42E-1A7C-413F-B1BC-2F98C2A26AEC}">
      <dgm:prSet phldrT="[Text]" custT="1"/>
      <dgm:spPr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 dirty="0">
              <a:solidFill>
                <a:schemeClr val="tx1"/>
              </a:solidFill>
            </a:rPr>
            <a:t>Zdroje krytí majetku</a:t>
          </a:r>
        </a:p>
      </dgm:t>
    </dgm:pt>
    <dgm:pt modelId="{4E3795A2-3DE7-4847-B147-8495952389BC}" type="parTrans" cxnId="{49BFB913-DAFA-4AB9-BE29-46AA30DABA30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43366C03-6153-45C4-B60D-C7A24D586871}" type="sibTrans" cxnId="{49BFB913-DAFA-4AB9-BE29-46AA30DABA30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BEDDD70-FA16-4585-9EFC-786C1E8186E6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 dirty="0">
              <a:solidFill>
                <a:schemeClr val="tx1"/>
              </a:solidFill>
            </a:rPr>
            <a:t>Vlastní kapitál</a:t>
          </a:r>
        </a:p>
      </dgm:t>
    </dgm:pt>
    <dgm:pt modelId="{13B800EF-86B8-44DB-9640-C236DCC133D9}" type="parTrans" cxnId="{501C02A2-5755-4B51-B8A4-C0BE68CFBBB2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BA0A8071-CA4B-498F-A296-9797A27CB36E}" type="sibTrans" cxnId="{501C02A2-5755-4B51-B8A4-C0BE68CFBBB2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2D253CAB-947B-4765-8760-892CBDD2089D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0" i="1">
              <a:solidFill>
                <a:schemeClr val="tx1"/>
              </a:solidFill>
            </a:rPr>
            <a:t>Základní kapitál</a:t>
          </a:r>
        </a:p>
      </dgm:t>
    </dgm:pt>
    <dgm:pt modelId="{44EF1844-9B9D-42B5-8621-0EF41980EF6E}" type="parTrans" cxnId="{F4ACE59F-3C8C-43E4-8303-CF956118592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BA72F876-43DE-4870-A594-32661213F358}" type="sibTrans" cxnId="{F4ACE59F-3C8C-43E4-8303-CF9561185923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38856EB3-CA2C-4518-B0FC-E84F3BEADCE9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Kapitálové fondy</a:t>
          </a:r>
        </a:p>
      </dgm:t>
    </dgm:pt>
    <dgm:pt modelId="{909EB11F-7829-44E1-932C-823A8696DCE0}" type="parTrans" cxnId="{C3C543B8-BD5C-4DC1-826F-48F72295E01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C1D8258D-B4F1-4068-A313-882F1872FD8A}" type="sibTrans" cxnId="{C3C543B8-BD5C-4DC1-826F-48F72295E013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02D1619-20FA-4892-95F6-6AADF2D43E9B}">
      <dgm:prSet phldrT="[Text]"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>
              <a:solidFill>
                <a:schemeClr val="tx1"/>
              </a:solidFill>
            </a:rPr>
            <a:t>Cizí kapitál</a:t>
          </a:r>
        </a:p>
      </dgm:t>
    </dgm:pt>
    <dgm:pt modelId="{2C8FD3F1-B67A-43C9-AA11-FB043251BA74}" type="parTrans" cxnId="{BC545E68-910F-474C-8AAA-40B1F0896B3C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C16EE8A-515C-4FF0-AB53-B4A8013F430D}" type="sibTrans" cxnId="{BC545E68-910F-474C-8AAA-40B1F0896B3C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8FD3768A-0B74-464D-90AB-BDD3DDA82137}">
      <dgm:prSet phldrT="[Text]"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cs-CZ" sz="1200" i="1">
              <a:solidFill>
                <a:schemeClr val="tx1"/>
              </a:solidFill>
            </a:rPr>
            <a:t>Dlouhodobý  </a:t>
          </a:r>
        </a:p>
        <a:p>
          <a:pPr>
            <a:spcAft>
              <a:spcPts val="0"/>
            </a:spcAft>
          </a:pPr>
          <a:r>
            <a:rPr lang="cs-CZ" sz="1200" i="1">
              <a:solidFill>
                <a:schemeClr val="tx1"/>
              </a:solidFill>
            </a:rPr>
            <a:t>cizí kapitál</a:t>
          </a:r>
        </a:p>
      </dgm:t>
    </dgm:pt>
    <dgm:pt modelId="{5C7D80E8-311C-4A4F-A1F1-7ED565A2D329}" type="parTrans" cxnId="{74628110-FF58-4B6E-968A-3166866FDFEF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CC9DB79F-372A-4B8F-AD73-1A57103692EE}" type="sibTrans" cxnId="{74628110-FF58-4B6E-968A-3166866FDFEF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140811B-39EC-4FC5-8122-F3AD288D0F04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Fondy ze zisku</a:t>
          </a:r>
        </a:p>
      </dgm:t>
    </dgm:pt>
    <dgm:pt modelId="{4225D04B-E17C-4C7B-8A92-4037E2B34940}" type="parTrans" cxnId="{F4746B52-61EF-46A4-ABD3-FD73467F0D98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5D2EB2EA-A514-413A-9904-83025F7362B1}" type="sibTrans" cxnId="{F4746B52-61EF-46A4-ABD3-FD73467F0D98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E02B2FAC-83D8-4BC4-92CD-7A9FBF97543D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Výsledek hospodaření minulých let</a:t>
          </a:r>
        </a:p>
      </dgm:t>
    </dgm:pt>
    <dgm:pt modelId="{47BC5EA8-519E-47CF-A2A9-396F375B4C52}" type="parTrans" cxnId="{643AC71E-4A7B-4E9C-A090-7639F95CAD75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D262661A-A0EE-45E5-B579-B499917895A3}" type="sibTrans" cxnId="{643AC71E-4A7B-4E9C-A090-7639F95CAD75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0B0D6D6C-5650-4D91-B325-44E994381870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Výsledek hospodaření běžného období</a:t>
          </a:r>
        </a:p>
      </dgm:t>
    </dgm:pt>
    <dgm:pt modelId="{B917C817-BBCF-4FA3-9830-EAC954E73109}" type="parTrans" cxnId="{F579DA8D-DB3F-4DB8-9951-75ED4DD69479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AECD0181-EC4C-40BE-870F-95BD4D183FD8}" type="sibTrans" cxnId="{F579DA8D-DB3F-4DB8-9951-75ED4DD69479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FBDB381F-3AA6-4EDD-94D1-9DC17FAE1E05}">
      <dgm:prSet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Krátkodobý cizí kapitál</a:t>
          </a:r>
        </a:p>
      </dgm:t>
    </dgm:pt>
    <dgm:pt modelId="{13A11DB5-77B9-4008-8741-9E9C41BE75B3}" type="parTrans" cxnId="{6914F54E-CAE7-43AA-AFD8-2055C8E789F2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0D422CB8-92EE-478E-999E-1B7E670A811B}" type="sibTrans" cxnId="{6914F54E-CAE7-43AA-AFD8-2055C8E789F2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802494B9-3280-4F43-A0C9-DEA80762C225}">
      <dgm:prSet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Rezervy</a:t>
          </a:r>
        </a:p>
      </dgm:t>
    </dgm:pt>
    <dgm:pt modelId="{33999E9B-0482-4EF0-AB2A-E27636C95B13}" type="parTrans" cxnId="{9DDEA423-7A93-41D8-B619-F3EEF62B3715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3036133C-7247-4E5F-AF04-30632DEADA1C}" type="sibTrans" cxnId="{9DDEA423-7A93-41D8-B619-F3EEF62B3715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DEA978CD-BA77-40A2-9A6D-8633054020BB}" type="pres">
      <dgm:prSet presAssocID="{1D86ADB2-7F70-4EBA-BB5C-3B13A271938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CEB39D3E-7588-4078-AF19-F36E4A8D1484}" type="pres">
      <dgm:prSet presAssocID="{DB2BE42E-1A7C-413F-B1BC-2F98C2A26AEC}" presName="root1" presStyleCnt="0"/>
      <dgm:spPr/>
    </dgm:pt>
    <dgm:pt modelId="{0AEC6EE9-BB48-4834-8596-FA23A60CFBB3}" type="pres">
      <dgm:prSet presAssocID="{DB2BE42E-1A7C-413F-B1BC-2F98C2A26AEC}" presName="LevelOneTextNode" presStyleLbl="node0" presStyleIdx="0" presStyleCnt="1">
        <dgm:presLayoutVars>
          <dgm:chPref val="3"/>
        </dgm:presLayoutVars>
      </dgm:prSet>
      <dgm:spPr/>
    </dgm:pt>
    <dgm:pt modelId="{0CDAA434-1FB5-483F-BBFA-D11F68B28C74}" type="pres">
      <dgm:prSet presAssocID="{DB2BE42E-1A7C-413F-B1BC-2F98C2A26AEC}" presName="level2hierChild" presStyleCnt="0"/>
      <dgm:spPr/>
    </dgm:pt>
    <dgm:pt modelId="{6501A5E0-C252-492E-A07A-32B4AF11B231}" type="pres">
      <dgm:prSet presAssocID="{13B800EF-86B8-44DB-9640-C236DCC133D9}" presName="conn2-1" presStyleLbl="parChTrans1D2" presStyleIdx="0" presStyleCnt="2"/>
      <dgm:spPr/>
    </dgm:pt>
    <dgm:pt modelId="{14118C5D-B9D3-4E72-BDFC-3E05DD01D700}" type="pres">
      <dgm:prSet presAssocID="{13B800EF-86B8-44DB-9640-C236DCC133D9}" presName="connTx" presStyleLbl="parChTrans1D2" presStyleIdx="0" presStyleCnt="2"/>
      <dgm:spPr/>
    </dgm:pt>
    <dgm:pt modelId="{3386645F-4DD9-4B76-861C-2D70EDBE4DA4}" type="pres">
      <dgm:prSet presAssocID="{1BEDDD70-FA16-4585-9EFC-786C1E8186E6}" presName="root2" presStyleCnt="0"/>
      <dgm:spPr/>
    </dgm:pt>
    <dgm:pt modelId="{1225748A-5712-4F6F-A97B-DB5F382D4CDE}" type="pres">
      <dgm:prSet presAssocID="{1BEDDD70-FA16-4585-9EFC-786C1E8186E6}" presName="LevelTwoTextNode" presStyleLbl="node2" presStyleIdx="0" presStyleCnt="2">
        <dgm:presLayoutVars>
          <dgm:chPref val="3"/>
        </dgm:presLayoutVars>
      </dgm:prSet>
      <dgm:spPr/>
    </dgm:pt>
    <dgm:pt modelId="{92D31B52-32ED-4CB1-B15B-E3368F9421E2}" type="pres">
      <dgm:prSet presAssocID="{1BEDDD70-FA16-4585-9EFC-786C1E8186E6}" presName="level3hierChild" presStyleCnt="0"/>
      <dgm:spPr/>
    </dgm:pt>
    <dgm:pt modelId="{C9A96803-AD5A-4AF9-B6D6-01DBC0F60930}" type="pres">
      <dgm:prSet presAssocID="{44EF1844-9B9D-42B5-8621-0EF41980EF6E}" presName="conn2-1" presStyleLbl="parChTrans1D3" presStyleIdx="0" presStyleCnt="8"/>
      <dgm:spPr/>
    </dgm:pt>
    <dgm:pt modelId="{335358C3-ABBD-43B9-83A8-25CDF6E2EE93}" type="pres">
      <dgm:prSet presAssocID="{44EF1844-9B9D-42B5-8621-0EF41980EF6E}" presName="connTx" presStyleLbl="parChTrans1D3" presStyleIdx="0" presStyleCnt="8"/>
      <dgm:spPr/>
    </dgm:pt>
    <dgm:pt modelId="{67D22657-C514-4614-8F83-20698DDD35F6}" type="pres">
      <dgm:prSet presAssocID="{2D253CAB-947B-4765-8760-892CBDD2089D}" presName="root2" presStyleCnt="0"/>
      <dgm:spPr/>
    </dgm:pt>
    <dgm:pt modelId="{262FE50E-2A41-4C82-9DC5-F7EF32219A37}" type="pres">
      <dgm:prSet presAssocID="{2D253CAB-947B-4765-8760-892CBDD2089D}" presName="LevelTwoTextNode" presStyleLbl="node3" presStyleIdx="0" presStyleCnt="8">
        <dgm:presLayoutVars>
          <dgm:chPref val="3"/>
        </dgm:presLayoutVars>
      </dgm:prSet>
      <dgm:spPr/>
    </dgm:pt>
    <dgm:pt modelId="{972BF67B-0666-4F59-AF56-572278B2477A}" type="pres">
      <dgm:prSet presAssocID="{2D253CAB-947B-4765-8760-892CBDD2089D}" presName="level3hierChild" presStyleCnt="0"/>
      <dgm:spPr/>
    </dgm:pt>
    <dgm:pt modelId="{9AAF4835-F3B9-41A9-83EE-95AA36030EE8}" type="pres">
      <dgm:prSet presAssocID="{909EB11F-7829-44E1-932C-823A8696DCE0}" presName="conn2-1" presStyleLbl="parChTrans1D3" presStyleIdx="1" presStyleCnt="8"/>
      <dgm:spPr/>
    </dgm:pt>
    <dgm:pt modelId="{2469E075-6E6D-4AA2-BC4E-A1E489DCCD6B}" type="pres">
      <dgm:prSet presAssocID="{909EB11F-7829-44E1-932C-823A8696DCE0}" presName="connTx" presStyleLbl="parChTrans1D3" presStyleIdx="1" presStyleCnt="8"/>
      <dgm:spPr/>
    </dgm:pt>
    <dgm:pt modelId="{61545315-ADD3-436B-AE22-5001DA3BDB71}" type="pres">
      <dgm:prSet presAssocID="{38856EB3-CA2C-4518-B0FC-E84F3BEADCE9}" presName="root2" presStyleCnt="0"/>
      <dgm:spPr/>
    </dgm:pt>
    <dgm:pt modelId="{DC50CF65-2E9C-4D40-85DF-8F3F01F81A4B}" type="pres">
      <dgm:prSet presAssocID="{38856EB3-CA2C-4518-B0FC-E84F3BEADCE9}" presName="LevelTwoTextNode" presStyleLbl="node3" presStyleIdx="1" presStyleCnt="8">
        <dgm:presLayoutVars>
          <dgm:chPref val="3"/>
        </dgm:presLayoutVars>
      </dgm:prSet>
      <dgm:spPr/>
    </dgm:pt>
    <dgm:pt modelId="{CEF21537-A50A-49BA-A45A-F31EB3B006C7}" type="pres">
      <dgm:prSet presAssocID="{38856EB3-CA2C-4518-B0FC-E84F3BEADCE9}" presName="level3hierChild" presStyleCnt="0"/>
      <dgm:spPr/>
    </dgm:pt>
    <dgm:pt modelId="{EDE45FAB-1BE6-4180-B16B-DDDC6F3E2AED}" type="pres">
      <dgm:prSet presAssocID="{4225D04B-E17C-4C7B-8A92-4037E2B34940}" presName="conn2-1" presStyleLbl="parChTrans1D3" presStyleIdx="2" presStyleCnt="8"/>
      <dgm:spPr/>
    </dgm:pt>
    <dgm:pt modelId="{996AE035-7F7D-4EA6-BAC2-2F8FCBC9D852}" type="pres">
      <dgm:prSet presAssocID="{4225D04B-E17C-4C7B-8A92-4037E2B34940}" presName="connTx" presStyleLbl="parChTrans1D3" presStyleIdx="2" presStyleCnt="8"/>
      <dgm:spPr/>
    </dgm:pt>
    <dgm:pt modelId="{DBEB95B5-69DD-43BC-959B-03C0780E597E}" type="pres">
      <dgm:prSet presAssocID="{1140811B-39EC-4FC5-8122-F3AD288D0F04}" presName="root2" presStyleCnt="0"/>
      <dgm:spPr/>
    </dgm:pt>
    <dgm:pt modelId="{25F7E68B-15A4-4C4F-B3DC-61C912DC21B0}" type="pres">
      <dgm:prSet presAssocID="{1140811B-39EC-4FC5-8122-F3AD288D0F04}" presName="LevelTwoTextNode" presStyleLbl="node3" presStyleIdx="2" presStyleCnt="8">
        <dgm:presLayoutVars>
          <dgm:chPref val="3"/>
        </dgm:presLayoutVars>
      </dgm:prSet>
      <dgm:spPr/>
    </dgm:pt>
    <dgm:pt modelId="{B3A12CD9-E96B-4E17-A5E6-DC46BC0A83A5}" type="pres">
      <dgm:prSet presAssocID="{1140811B-39EC-4FC5-8122-F3AD288D0F04}" presName="level3hierChild" presStyleCnt="0"/>
      <dgm:spPr/>
    </dgm:pt>
    <dgm:pt modelId="{30241C57-14C1-469F-9DB4-6BD2FC078B3C}" type="pres">
      <dgm:prSet presAssocID="{47BC5EA8-519E-47CF-A2A9-396F375B4C52}" presName="conn2-1" presStyleLbl="parChTrans1D3" presStyleIdx="3" presStyleCnt="8"/>
      <dgm:spPr/>
    </dgm:pt>
    <dgm:pt modelId="{2520B0D9-67F6-403C-9C58-C26F8D2D1645}" type="pres">
      <dgm:prSet presAssocID="{47BC5EA8-519E-47CF-A2A9-396F375B4C52}" presName="connTx" presStyleLbl="parChTrans1D3" presStyleIdx="3" presStyleCnt="8"/>
      <dgm:spPr/>
    </dgm:pt>
    <dgm:pt modelId="{44F51AD3-FC70-4F51-94E1-969DF1F340DE}" type="pres">
      <dgm:prSet presAssocID="{E02B2FAC-83D8-4BC4-92CD-7A9FBF97543D}" presName="root2" presStyleCnt="0"/>
      <dgm:spPr/>
    </dgm:pt>
    <dgm:pt modelId="{213DB280-260F-413D-A65A-057A603B3E67}" type="pres">
      <dgm:prSet presAssocID="{E02B2FAC-83D8-4BC4-92CD-7A9FBF97543D}" presName="LevelTwoTextNode" presStyleLbl="node3" presStyleIdx="3" presStyleCnt="8" custScaleY="120368">
        <dgm:presLayoutVars>
          <dgm:chPref val="3"/>
        </dgm:presLayoutVars>
      </dgm:prSet>
      <dgm:spPr/>
    </dgm:pt>
    <dgm:pt modelId="{4E5AD61F-DF04-49E8-B6A4-887227FAA63C}" type="pres">
      <dgm:prSet presAssocID="{E02B2FAC-83D8-4BC4-92CD-7A9FBF97543D}" presName="level3hierChild" presStyleCnt="0"/>
      <dgm:spPr/>
    </dgm:pt>
    <dgm:pt modelId="{EF009D2E-85AE-4962-899A-52077DF95F8E}" type="pres">
      <dgm:prSet presAssocID="{B917C817-BBCF-4FA3-9830-EAC954E73109}" presName="conn2-1" presStyleLbl="parChTrans1D3" presStyleIdx="4" presStyleCnt="8"/>
      <dgm:spPr/>
    </dgm:pt>
    <dgm:pt modelId="{EB2FEF25-A511-40FC-B2C5-6B36D713853E}" type="pres">
      <dgm:prSet presAssocID="{B917C817-BBCF-4FA3-9830-EAC954E73109}" presName="connTx" presStyleLbl="parChTrans1D3" presStyleIdx="4" presStyleCnt="8"/>
      <dgm:spPr/>
    </dgm:pt>
    <dgm:pt modelId="{D9A00D0B-C23F-4681-BC86-CC774293076E}" type="pres">
      <dgm:prSet presAssocID="{0B0D6D6C-5650-4D91-B325-44E994381870}" presName="root2" presStyleCnt="0"/>
      <dgm:spPr/>
    </dgm:pt>
    <dgm:pt modelId="{3908F68F-7674-4860-BAFE-B86C6362261C}" type="pres">
      <dgm:prSet presAssocID="{0B0D6D6C-5650-4D91-B325-44E994381870}" presName="LevelTwoTextNode" presStyleLbl="node3" presStyleIdx="4" presStyleCnt="8" custScaleY="147429">
        <dgm:presLayoutVars>
          <dgm:chPref val="3"/>
        </dgm:presLayoutVars>
      </dgm:prSet>
      <dgm:spPr/>
    </dgm:pt>
    <dgm:pt modelId="{CFAC5366-CB06-4C95-A10D-5905931ECCFB}" type="pres">
      <dgm:prSet presAssocID="{0B0D6D6C-5650-4D91-B325-44E994381870}" presName="level3hierChild" presStyleCnt="0"/>
      <dgm:spPr/>
    </dgm:pt>
    <dgm:pt modelId="{4CD48AD4-5682-435D-AE15-2CF6F837D051}" type="pres">
      <dgm:prSet presAssocID="{2C8FD3F1-B67A-43C9-AA11-FB043251BA74}" presName="conn2-1" presStyleLbl="parChTrans1D2" presStyleIdx="1" presStyleCnt="2"/>
      <dgm:spPr/>
    </dgm:pt>
    <dgm:pt modelId="{CEDF46E3-FF8C-40E8-9106-F1AC9AD83273}" type="pres">
      <dgm:prSet presAssocID="{2C8FD3F1-B67A-43C9-AA11-FB043251BA74}" presName="connTx" presStyleLbl="parChTrans1D2" presStyleIdx="1" presStyleCnt="2"/>
      <dgm:spPr/>
    </dgm:pt>
    <dgm:pt modelId="{2BCC9C17-6062-430C-B824-F2F5A30A8B6F}" type="pres">
      <dgm:prSet presAssocID="{102D1619-20FA-4892-95F6-6AADF2D43E9B}" presName="root2" presStyleCnt="0"/>
      <dgm:spPr/>
    </dgm:pt>
    <dgm:pt modelId="{25ED8E1D-446E-45DC-9781-ACEE246D828E}" type="pres">
      <dgm:prSet presAssocID="{102D1619-20FA-4892-95F6-6AADF2D43E9B}" presName="LevelTwoTextNode" presStyleLbl="node2" presStyleIdx="1" presStyleCnt="2">
        <dgm:presLayoutVars>
          <dgm:chPref val="3"/>
        </dgm:presLayoutVars>
      </dgm:prSet>
      <dgm:spPr/>
    </dgm:pt>
    <dgm:pt modelId="{56E33DD3-0190-4777-989F-CCD3B960E3B1}" type="pres">
      <dgm:prSet presAssocID="{102D1619-20FA-4892-95F6-6AADF2D43E9B}" presName="level3hierChild" presStyleCnt="0"/>
      <dgm:spPr/>
    </dgm:pt>
    <dgm:pt modelId="{FD954DE2-0DBF-4117-87C7-7DAA9389B9EB}" type="pres">
      <dgm:prSet presAssocID="{5C7D80E8-311C-4A4F-A1F1-7ED565A2D329}" presName="conn2-1" presStyleLbl="parChTrans1D3" presStyleIdx="5" presStyleCnt="8"/>
      <dgm:spPr/>
    </dgm:pt>
    <dgm:pt modelId="{B70F225D-6432-4C7B-97C0-8BAD5BF611FD}" type="pres">
      <dgm:prSet presAssocID="{5C7D80E8-311C-4A4F-A1F1-7ED565A2D329}" presName="connTx" presStyleLbl="parChTrans1D3" presStyleIdx="5" presStyleCnt="8"/>
      <dgm:spPr/>
    </dgm:pt>
    <dgm:pt modelId="{797A529E-9478-4239-9343-EAE4946B796B}" type="pres">
      <dgm:prSet presAssocID="{8FD3768A-0B74-464D-90AB-BDD3DDA82137}" presName="root2" presStyleCnt="0"/>
      <dgm:spPr/>
    </dgm:pt>
    <dgm:pt modelId="{F4D08D5C-153E-4CB9-BAAF-21ED7D4B7C24}" type="pres">
      <dgm:prSet presAssocID="{8FD3768A-0B74-464D-90AB-BDD3DDA82137}" presName="LevelTwoTextNode" presStyleLbl="node3" presStyleIdx="5" presStyleCnt="8">
        <dgm:presLayoutVars>
          <dgm:chPref val="3"/>
        </dgm:presLayoutVars>
      </dgm:prSet>
      <dgm:spPr/>
    </dgm:pt>
    <dgm:pt modelId="{BF44D7DD-D81A-41F7-9BAF-41CF2507B7BF}" type="pres">
      <dgm:prSet presAssocID="{8FD3768A-0B74-464D-90AB-BDD3DDA82137}" presName="level3hierChild" presStyleCnt="0"/>
      <dgm:spPr/>
    </dgm:pt>
    <dgm:pt modelId="{B0DBE869-CD51-4D05-866C-BF10841C8A13}" type="pres">
      <dgm:prSet presAssocID="{13A11DB5-77B9-4008-8741-9E9C41BE75B3}" presName="conn2-1" presStyleLbl="parChTrans1D3" presStyleIdx="6" presStyleCnt="8"/>
      <dgm:spPr/>
    </dgm:pt>
    <dgm:pt modelId="{06505F30-DD57-45EC-A35A-4DD1A3BC9079}" type="pres">
      <dgm:prSet presAssocID="{13A11DB5-77B9-4008-8741-9E9C41BE75B3}" presName="connTx" presStyleLbl="parChTrans1D3" presStyleIdx="6" presStyleCnt="8"/>
      <dgm:spPr/>
    </dgm:pt>
    <dgm:pt modelId="{46D3A215-23B9-4FB5-B796-B1C13B6D5836}" type="pres">
      <dgm:prSet presAssocID="{FBDB381F-3AA6-4EDD-94D1-9DC17FAE1E05}" presName="root2" presStyleCnt="0"/>
      <dgm:spPr/>
    </dgm:pt>
    <dgm:pt modelId="{C858A2DA-F9BE-4C15-AA44-AB7CB0D3EBEC}" type="pres">
      <dgm:prSet presAssocID="{FBDB381F-3AA6-4EDD-94D1-9DC17FAE1E05}" presName="LevelTwoTextNode" presStyleLbl="node3" presStyleIdx="6" presStyleCnt="8">
        <dgm:presLayoutVars>
          <dgm:chPref val="3"/>
        </dgm:presLayoutVars>
      </dgm:prSet>
      <dgm:spPr/>
    </dgm:pt>
    <dgm:pt modelId="{F757CA97-9FC7-49BA-9AAB-4953ADE3DFC5}" type="pres">
      <dgm:prSet presAssocID="{FBDB381F-3AA6-4EDD-94D1-9DC17FAE1E05}" presName="level3hierChild" presStyleCnt="0"/>
      <dgm:spPr/>
    </dgm:pt>
    <dgm:pt modelId="{B348F69E-2E21-4D77-9166-1F6ECDD6F8AC}" type="pres">
      <dgm:prSet presAssocID="{33999E9B-0482-4EF0-AB2A-E27636C95B13}" presName="conn2-1" presStyleLbl="parChTrans1D3" presStyleIdx="7" presStyleCnt="8"/>
      <dgm:spPr/>
    </dgm:pt>
    <dgm:pt modelId="{8C1F3532-B62A-4621-83B6-160F18DEF48E}" type="pres">
      <dgm:prSet presAssocID="{33999E9B-0482-4EF0-AB2A-E27636C95B13}" presName="connTx" presStyleLbl="parChTrans1D3" presStyleIdx="7" presStyleCnt="8"/>
      <dgm:spPr/>
    </dgm:pt>
    <dgm:pt modelId="{1AEF0B55-0073-41B8-8561-5E8D32D56DF7}" type="pres">
      <dgm:prSet presAssocID="{802494B9-3280-4F43-A0C9-DEA80762C225}" presName="root2" presStyleCnt="0"/>
      <dgm:spPr/>
    </dgm:pt>
    <dgm:pt modelId="{18EA5B0C-DEDA-4DB7-B193-74F433B085B0}" type="pres">
      <dgm:prSet presAssocID="{802494B9-3280-4F43-A0C9-DEA80762C225}" presName="LevelTwoTextNode" presStyleLbl="node3" presStyleIdx="7" presStyleCnt="8" custLinFactNeighborX="1933" custLinFactNeighborY="1194">
        <dgm:presLayoutVars>
          <dgm:chPref val="3"/>
        </dgm:presLayoutVars>
      </dgm:prSet>
      <dgm:spPr/>
    </dgm:pt>
    <dgm:pt modelId="{ADDE903E-D90F-48A6-A3DE-27CB83F1FA37}" type="pres">
      <dgm:prSet presAssocID="{802494B9-3280-4F43-A0C9-DEA80762C225}" presName="level3hierChild" presStyleCnt="0"/>
      <dgm:spPr/>
    </dgm:pt>
  </dgm:ptLst>
  <dgm:cxnLst>
    <dgm:cxn modelId="{419D2C06-D515-4BBC-A722-B7ECCDCCCC08}" type="presOf" srcId="{2D253CAB-947B-4765-8760-892CBDD2089D}" destId="{262FE50E-2A41-4C82-9DC5-F7EF32219A37}" srcOrd="0" destOrd="0" presId="urn:microsoft.com/office/officeart/2005/8/layout/hierarchy2"/>
    <dgm:cxn modelId="{DB74640A-E84E-439D-8841-60FB72603AA3}" type="presOf" srcId="{E02B2FAC-83D8-4BC4-92CD-7A9FBF97543D}" destId="{213DB280-260F-413D-A65A-057A603B3E67}" srcOrd="0" destOrd="0" presId="urn:microsoft.com/office/officeart/2005/8/layout/hierarchy2"/>
    <dgm:cxn modelId="{2B24F70C-FA6E-448A-A7DA-C117F4E65FAE}" type="presOf" srcId="{1D86ADB2-7F70-4EBA-BB5C-3B13A2719385}" destId="{DEA978CD-BA77-40A2-9A6D-8633054020BB}" srcOrd="0" destOrd="0" presId="urn:microsoft.com/office/officeart/2005/8/layout/hierarchy2"/>
    <dgm:cxn modelId="{74628110-FF58-4B6E-968A-3166866FDFEF}" srcId="{102D1619-20FA-4892-95F6-6AADF2D43E9B}" destId="{8FD3768A-0B74-464D-90AB-BDD3DDA82137}" srcOrd="0" destOrd="0" parTransId="{5C7D80E8-311C-4A4F-A1F1-7ED565A2D329}" sibTransId="{CC9DB79F-372A-4B8F-AD73-1A57103692EE}"/>
    <dgm:cxn modelId="{28B79412-9348-4F59-A43D-0BDAC4CE3C28}" type="presOf" srcId="{DB2BE42E-1A7C-413F-B1BC-2F98C2A26AEC}" destId="{0AEC6EE9-BB48-4834-8596-FA23A60CFBB3}" srcOrd="0" destOrd="0" presId="urn:microsoft.com/office/officeart/2005/8/layout/hierarchy2"/>
    <dgm:cxn modelId="{B0B87E13-5E55-4E58-B7E6-592BC6AEE105}" type="presOf" srcId="{13B800EF-86B8-44DB-9640-C236DCC133D9}" destId="{14118C5D-B9D3-4E72-BDFC-3E05DD01D700}" srcOrd="1" destOrd="0" presId="urn:microsoft.com/office/officeart/2005/8/layout/hierarchy2"/>
    <dgm:cxn modelId="{49BFB913-DAFA-4AB9-BE29-46AA30DABA30}" srcId="{1D86ADB2-7F70-4EBA-BB5C-3B13A2719385}" destId="{DB2BE42E-1A7C-413F-B1BC-2F98C2A26AEC}" srcOrd="0" destOrd="0" parTransId="{4E3795A2-3DE7-4847-B147-8495952389BC}" sibTransId="{43366C03-6153-45C4-B60D-C7A24D586871}"/>
    <dgm:cxn modelId="{643AC71E-4A7B-4E9C-A090-7639F95CAD75}" srcId="{1BEDDD70-FA16-4585-9EFC-786C1E8186E6}" destId="{E02B2FAC-83D8-4BC4-92CD-7A9FBF97543D}" srcOrd="3" destOrd="0" parTransId="{47BC5EA8-519E-47CF-A2A9-396F375B4C52}" sibTransId="{D262661A-A0EE-45E5-B579-B499917895A3}"/>
    <dgm:cxn modelId="{0BDEFE22-7752-4BFA-A4DB-751D7DF4C20E}" type="presOf" srcId="{0B0D6D6C-5650-4D91-B325-44E994381870}" destId="{3908F68F-7674-4860-BAFE-B86C6362261C}" srcOrd="0" destOrd="0" presId="urn:microsoft.com/office/officeart/2005/8/layout/hierarchy2"/>
    <dgm:cxn modelId="{9DDEA423-7A93-41D8-B619-F3EEF62B3715}" srcId="{102D1619-20FA-4892-95F6-6AADF2D43E9B}" destId="{802494B9-3280-4F43-A0C9-DEA80762C225}" srcOrd="2" destOrd="0" parTransId="{33999E9B-0482-4EF0-AB2A-E27636C95B13}" sibTransId="{3036133C-7247-4E5F-AF04-30632DEADA1C}"/>
    <dgm:cxn modelId="{E7878025-D40B-4413-9E93-F32C30CF5BB6}" type="presOf" srcId="{47BC5EA8-519E-47CF-A2A9-396F375B4C52}" destId="{30241C57-14C1-469F-9DB4-6BD2FC078B3C}" srcOrd="0" destOrd="0" presId="urn:microsoft.com/office/officeart/2005/8/layout/hierarchy2"/>
    <dgm:cxn modelId="{8F5F4030-24C8-42FF-961B-F1738B2E07F7}" type="presOf" srcId="{909EB11F-7829-44E1-932C-823A8696DCE0}" destId="{9AAF4835-F3B9-41A9-83EE-95AA36030EE8}" srcOrd="0" destOrd="0" presId="urn:microsoft.com/office/officeart/2005/8/layout/hierarchy2"/>
    <dgm:cxn modelId="{52C1625B-BABD-476E-9381-1F3402AB1C73}" type="presOf" srcId="{909EB11F-7829-44E1-932C-823A8696DCE0}" destId="{2469E075-6E6D-4AA2-BC4E-A1E489DCCD6B}" srcOrd="1" destOrd="0" presId="urn:microsoft.com/office/officeart/2005/8/layout/hierarchy2"/>
    <dgm:cxn modelId="{20FDBA61-4603-41F5-9345-9CB79AC00092}" type="presOf" srcId="{5C7D80E8-311C-4A4F-A1F1-7ED565A2D329}" destId="{B70F225D-6432-4C7B-97C0-8BAD5BF611FD}" srcOrd="1" destOrd="0" presId="urn:microsoft.com/office/officeart/2005/8/layout/hierarchy2"/>
    <dgm:cxn modelId="{BC545E68-910F-474C-8AAA-40B1F0896B3C}" srcId="{DB2BE42E-1A7C-413F-B1BC-2F98C2A26AEC}" destId="{102D1619-20FA-4892-95F6-6AADF2D43E9B}" srcOrd="1" destOrd="0" parTransId="{2C8FD3F1-B67A-43C9-AA11-FB043251BA74}" sibTransId="{1C16EE8A-515C-4FF0-AB53-B4A8013F430D}"/>
    <dgm:cxn modelId="{435D6249-0743-4681-ABD1-4A777B8C21EB}" type="presOf" srcId="{5C7D80E8-311C-4A4F-A1F1-7ED565A2D329}" destId="{FD954DE2-0DBF-4117-87C7-7DAA9389B9EB}" srcOrd="0" destOrd="0" presId="urn:microsoft.com/office/officeart/2005/8/layout/hierarchy2"/>
    <dgm:cxn modelId="{5B2ADB49-FB32-4644-B085-D0C676D5676E}" type="presOf" srcId="{2C8FD3F1-B67A-43C9-AA11-FB043251BA74}" destId="{4CD48AD4-5682-435D-AE15-2CF6F837D051}" srcOrd="0" destOrd="0" presId="urn:microsoft.com/office/officeart/2005/8/layout/hierarchy2"/>
    <dgm:cxn modelId="{6914F54E-CAE7-43AA-AFD8-2055C8E789F2}" srcId="{102D1619-20FA-4892-95F6-6AADF2D43E9B}" destId="{FBDB381F-3AA6-4EDD-94D1-9DC17FAE1E05}" srcOrd="1" destOrd="0" parTransId="{13A11DB5-77B9-4008-8741-9E9C41BE75B3}" sibTransId="{0D422CB8-92EE-478E-999E-1B7E670A811B}"/>
    <dgm:cxn modelId="{F5060A70-F70F-4E5C-87FD-83FE51BFB87A}" type="presOf" srcId="{1BEDDD70-FA16-4585-9EFC-786C1E8186E6}" destId="{1225748A-5712-4F6F-A97B-DB5F382D4CDE}" srcOrd="0" destOrd="0" presId="urn:microsoft.com/office/officeart/2005/8/layout/hierarchy2"/>
    <dgm:cxn modelId="{EFE97971-DE45-48F2-9E48-180F01F9D426}" type="presOf" srcId="{13A11DB5-77B9-4008-8741-9E9C41BE75B3}" destId="{06505F30-DD57-45EC-A35A-4DD1A3BC9079}" srcOrd="1" destOrd="0" presId="urn:microsoft.com/office/officeart/2005/8/layout/hierarchy2"/>
    <dgm:cxn modelId="{F4746B52-61EF-46A4-ABD3-FD73467F0D98}" srcId="{1BEDDD70-FA16-4585-9EFC-786C1E8186E6}" destId="{1140811B-39EC-4FC5-8122-F3AD288D0F04}" srcOrd="2" destOrd="0" parTransId="{4225D04B-E17C-4C7B-8A92-4037E2B34940}" sibTransId="{5D2EB2EA-A514-413A-9904-83025F7362B1}"/>
    <dgm:cxn modelId="{2D18B258-B5A2-47BE-A889-F8CAE8AEB0EC}" type="presOf" srcId="{4225D04B-E17C-4C7B-8A92-4037E2B34940}" destId="{EDE45FAB-1BE6-4180-B16B-DDDC6F3E2AED}" srcOrd="0" destOrd="0" presId="urn:microsoft.com/office/officeart/2005/8/layout/hierarchy2"/>
    <dgm:cxn modelId="{58394485-1D46-4C45-A5DD-821A0F52F61B}" type="presOf" srcId="{B917C817-BBCF-4FA3-9830-EAC954E73109}" destId="{EB2FEF25-A511-40FC-B2C5-6B36D713853E}" srcOrd="1" destOrd="0" presId="urn:microsoft.com/office/officeart/2005/8/layout/hierarchy2"/>
    <dgm:cxn modelId="{07603F86-DAD6-4287-A30E-CD11510A9CA0}" type="presOf" srcId="{33999E9B-0482-4EF0-AB2A-E27636C95B13}" destId="{8C1F3532-B62A-4621-83B6-160F18DEF48E}" srcOrd="1" destOrd="0" presId="urn:microsoft.com/office/officeart/2005/8/layout/hierarchy2"/>
    <dgm:cxn modelId="{DC5A8E8B-622B-4443-B38D-BAD68982BBEE}" type="presOf" srcId="{2C8FD3F1-B67A-43C9-AA11-FB043251BA74}" destId="{CEDF46E3-FF8C-40E8-9106-F1AC9AD83273}" srcOrd="1" destOrd="0" presId="urn:microsoft.com/office/officeart/2005/8/layout/hierarchy2"/>
    <dgm:cxn modelId="{F579DA8D-DB3F-4DB8-9951-75ED4DD69479}" srcId="{1BEDDD70-FA16-4585-9EFC-786C1E8186E6}" destId="{0B0D6D6C-5650-4D91-B325-44E994381870}" srcOrd="4" destOrd="0" parTransId="{B917C817-BBCF-4FA3-9830-EAC954E73109}" sibTransId="{AECD0181-EC4C-40BE-870F-95BD4D183FD8}"/>
    <dgm:cxn modelId="{DA5F148E-CCFB-44DD-A1EA-E146F7C0D960}" type="presOf" srcId="{1140811B-39EC-4FC5-8122-F3AD288D0F04}" destId="{25F7E68B-15A4-4C4F-B3DC-61C912DC21B0}" srcOrd="0" destOrd="0" presId="urn:microsoft.com/office/officeart/2005/8/layout/hierarchy2"/>
    <dgm:cxn modelId="{30B4578E-DE45-4BDC-98C3-58411218E67A}" type="presOf" srcId="{13B800EF-86B8-44DB-9640-C236DCC133D9}" destId="{6501A5E0-C252-492E-A07A-32B4AF11B231}" srcOrd="0" destOrd="0" presId="urn:microsoft.com/office/officeart/2005/8/layout/hierarchy2"/>
    <dgm:cxn modelId="{911BAA8F-B737-41EF-B38C-0B633A5FC982}" type="presOf" srcId="{44EF1844-9B9D-42B5-8621-0EF41980EF6E}" destId="{335358C3-ABBD-43B9-83A8-25CDF6E2EE93}" srcOrd="1" destOrd="0" presId="urn:microsoft.com/office/officeart/2005/8/layout/hierarchy2"/>
    <dgm:cxn modelId="{D86F0A9C-93D6-4ED9-91AF-2076F1450223}" type="presOf" srcId="{38856EB3-CA2C-4518-B0FC-E84F3BEADCE9}" destId="{DC50CF65-2E9C-4D40-85DF-8F3F01F81A4B}" srcOrd="0" destOrd="0" presId="urn:microsoft.com/office/officeart/2005/8/layout/hierarchy2"/>
    <dgm:cxn modelId="{27A5BF9E-E1CC-495E-8BD1-575B11BD8D9D}" type="presOf" srcId="{B917C817-BBCF-4FA3-9830-EAC954E73109}" destId="{EF009D2E-85AE-4962-899A-52077DF95F8E}" srcOrd="0" destOrd="0" presId="urn:microsoft.com/office/officeart/2005/8/layout/hierarchy2"/>
    <dgm:cxn modelId="{F4ACE59F-3C8C-43E4-8303-CF9561185923}" srcId="{1BEDDD70-FA16-4585-9EFC-786C1E8186E6}" destId="{2D253CAB-947B-4765-8760-892CBDD2089D}" srcOrd="0" destOrd="0" parTransId="{44EF1844-9B9D-42B5-8621-0EF41980EF6E}" sibTransId="{BA72F876-43DE-4870-A594-32661213F358}"/>
    <dgm:cxn modelId="{172962A0-0487-4663-B87B-61904B519939}" type="presOf" srcId="{47BC5EA8-519E-47CF-A2A9-396F375B4C52}" destId="{2520B0D9-67F6-403C-9C58-C26F8D2D1645}" srcOrd="1" destOrd="0" presId="urn:microsoft.com/office/officeart/2005/8/layout/hierarchy2"/>
    <dgm:cxn modelId="{501C02A2-5755-4B51-B8A4-C0BE68CFBBB2}" srcId="{DB2BE42E-1A7C-413F-B1BC-2F98C2A26AEC}" destId="{1BEDDD70-FA16-4585-9EFC-786C1E8186E6}" srcOrd="0" destOrd="0" parTransId="{13B800EF-86B8-44DB-9640-C236DCC133D9}" sibTransId="{BA0A8071-CA4B-498F-A296-9797A27CB36E}"/>
    <dgm:cxn modelId="{40E103AB-8069-4466-8A05-3295922E4799}" type="presOf" srcId="{44EF1844-9B9D-42B5-8621-0EF41980EF6E}" destId="{C9A96803-AD5A-4AF9-B6D6-01DBC0F60930}" srcOrd="0" destOrd="0" presId="urn:microsoft.com/office/officeart/2005/8/layout/hierarchy2"/>
    <dgm:cxn modelId="{2239B8B2-885D-4F21-A945-5EBF0D36DF4C}" type="presOf" srcId="{8FD3768A-0B74-464D-90AB-BDD3DDA82137}" destId="{F4D08D5C-153E-4CB9-BAAF-21ED7D4B7C24}" srcOrd="0" destOrd="0" presId="urn:microsoft.com/office/officeart/2005/8/layout/hierarchy2"/>
    <dgm:cxn modelId="{C3C543B8-BD5C-4DC1-826F-48F72295E013}" srcId="{1BEDDD70-FA16-4585-9EFC-786C1E8186E6}" destId="{38856EB3-CA2C-4518-B0FC-E84F3BEADCE9}" srcOrd="1" destOrd="0" parTransId="{909EB11F-7829-44E1-932C-823A8696DCE0}" sibTransId="{C1D8258D-B4F1-4068-A313-882F1872FD8A}"/>
    <dgm:cxn modelId="{D4412CBA-50A9-4E26-8C37-95A939663466}" type="presOf" srcId="{4225D04B-E17C-4C7B-8A92-4037E2B34940}" destId="{996AE035-7F7D-4EA6-BAC2-2F8FCBC9D852}" srcOrd="1" destOrd="0" presId="urn:microsoft.com/office/officeart/2005/8/layout/hierarchy2"/>
    <dgm:cxn modelId="{2F8A2BD1-4544-404B-9E56-8CCE8087972D}" type="presOf" srcId="{FBDB381F-3AA6-4EDD-94D1-9DC17FAE1E05}" destId="{C858A2DA-F9BE-4C15-AA44-AB7CB0D3EBEC}" srcOrd="0" destOrd="0" presId="urn:microsoft.com/office/officeart/2005/8/layout/hierarchy2"/>
    <dgm:cxn modelId="{CF29DED1-B6FE-47B5-850C-36A140ECFC56}" type="presOf" srcId="{802494B9-3280-4F43-A0C9-DEA80762C225}" destId="{18EA5B0C-DEDA-4DB7-B193-74F433B085B0}" srcOrd="0" destOrd="0" presId="urn:microsoft.com/office/officeart/2005/8/layout/hierarchy2"/>
    <dgm:cxn modelId="{197568E0-9D9C-4BEA-8CF8-1059FD412A7E}" type="presOf" srcId="{33999E9B-0482-4EF0-AB2A-E27636C95B13}" destId="{B348F69E-2E21-4D77-9166-1F6ECDD6F8AC}" srcOrd="0" destOrd="0" presId="urn:microsoft.com/office/officeart/2005/8/layout/hierarchy2"/>
    <dgm:cxn modelId="{FAA957EC-B391-42EC-8B25-AB20D485187C}" type="presOf" srcId="{13A11DB5-77B9-4008-8741-9E9C41BE75B3}" destId="{B0DBE869-CD51-4D05-866C-BF10841C8A13}" srcOrd="0" destOrd="0" presId="urn:microsoft.com/office/officeart/2005/8/layout/hierarchy2"/>
    <dgm:cxn modelId="{124945FE-8D11-4678-8246-FE98F921935F}" type="presOf" srcId="{102D1619-20FA-4892-95F6-6AADF2D43E9B}" destId="{25ED8E1D-446E-45DC-9781-ACEE246D828E}" srcOrd="0" destOrd="0" presId="urn:microsoft.com/office/officeart/2005/8/layout/hierarchy2"/>
    <dgm:cxn modelId="{66CA651A-CD97-4A04-99C6-3F571719CEB6}" type="presParOf" srcId="{DEA978CD-BA77-40A2-9A6D-8633054020BB}" destId="{CEB39D3E-7588-4078-AF19-F36E4A8D1484}" srcOrd="0" destOrd="0" presId="urn:microsoft.com/office/officeart/2005/8/layout/hierarchy2"/>
    <dgm:cxn modelId="{09ED15DC-75C1-4BBD-A222-0C902E2F4D3E}" type="presParOf" srcId="{CEB39D3E-7588-4078-AF19-F36E4A8D1484}" destId="{0AEC6EE9-BB48-4834-8596-FA23A60CFBB3}" srcOrd="0" destOrd="0" presId="urn:microsoft.com/office/officeart/2005/8/layout/hierarchy2"/>
    <dgm:cxn modelId="{F013A1AB-F3D8-4026-9692-A6E80E499BCA}" type="presParOf" srcId="{CEB39D3E-7588-4078-AF19-F36E4A8D1484}" destId="{0CDAA434-1FB5-483F-BBFA-D11F68B28C74}" srcOrd="1" destOrd="0" presId="urn:microsoft.com/office/officeart/2005/8/layout/hierarchy2"/>
    <dgm:cxn modelId="{DE131C01-E8AE-401E-8BE9-0585DDE4A678}" type="presParOf" srcId="{0CDAA434-1FB5-483F-BBFA-D11F68B28C74}" destId="{6501A5E0-C252-492E-A07A-32B4AF11B231}" srcOrd="0" destOrd="0" presId="urn:microsoft.com/office/officeart/2005/8/layout/hierarchy2"/>
    <dgm:cxn modelId="{591A506A-BD55-4A7F-8B1A-EA5AD5DAFBE1}" type="presParOf" srcId="{6501A5E0-C252-492E-A07A-32B4AF11B231}" destId="{14118C5D-B9D3-4E72-BDFC-3E05DD01D700}" srcOrd="0" destOrd="0" presId="urn:microsoft.com/office/officeart/2005/8/layout/hierarchy2"/>
    <dgm:cxn modelId="{D46454FD-4D94-40AA-9EF2-91B815403E1B}" type="presParOf" srcId="{0CDAA434-1FB5-483F-BBFA-D11F68B28C74}" destId="{3386645F-4DD9-4B76-861C-2D70EDBE4DA4}" srcOrd="1" destOrd="0" presId="urn:microsoft.com/office/officeart/2005/8/layout/hierarchy2"/>
    <dgm:cxn modelId="{80F7328B-C0EB-4B23-A8B3-DB652335A275}" type="presParOf" srcId="{3386645F-4DD9-4B76-861C-2D70EDBE4DA4}" destId="{1225748A-5712-4F6F-A97B-DB5F382D4CDE}" srcOrd="0" destOrd="0" presId="urn:microsoft.com/office/officeart/2005/8/layout/hierarchy2"/>
    <dgm:cxn modelId="{D74988E8-F239-47DD-AA12-888883679A93}" type="presParOf" srcId="{3386645F-4DD9-4B76-861C-2D70EDBE4DA4}" destId="{92D31B52-32ED-4CB1-B15B-E3368F9421E2}" srcOrd="1" destOrd="0" presId="urn:microsoft.com/office/officeart/2005/8/layout/hierarchy2"/>
    <dgm:cxn modelId="{EF64D29A-C926-43BD-9198-B4375C603C8D}" type="presParOf" srcId="{92D31B52-32ED-4CB1-B15B-E3368F9421E2}" destId="{C9A96803-AD5A-4AF9-B6D6-01DBC0F60930}" srcOrd="0" destOrd="0" presId="urn:microsoft.com/office/officeart/2005/8/layout/hierarchy2"/>
    <dgm:cxn modelId="{207B4044-F31B-4A6B-822C-B51DB9979919}" type="presParOf" srcId="{C9A96803-AD5A-4AF9-B6D6-01DBC0F60930}" destId="{335358C3-ABBD-43B9-83A8-25CDF6E2EE93}" srcOrd="0" destOrd="0" presId="urn:microsoft.com/office/officeart/2005/8/layout/hierarchy2"/>
    <dgm:cxn modelId="{6F7F6D31-1E5B-4298-AE9F-B98E2E000010}" type="presParOf" srcId="{92D31B52-32ED-4CB1-B15B-E3368F9421E2}" destId="{67D22657-C514-4614-8F83-20698DDD35F6}" srcOrd="1" destOrd="0" presId="urn:microsoft.com/office/officeart/2005/8/layout/hierarchy2"/>
    <dgm:cxn modelId="{6A7A210A-ACCD-4A11-9A4F-ABBE63FACAE9}" type="presParOf" srcId="{67D22657-C514-4614-8F83-20698DDD35F6}" destId="{262FE50E-2A41-4C82-9DC5-F7EF32219A37}" srcOrd="0" destOrd="0" presId="urn:microsoft.com/office/officeart/2005/8/layout/hierarchy2"/>
    <dgm:cxn modelId="{35A0AC2D-85D4-46D2-9D64-EBA045E8B72D}" type="presParOf" srcId="{67D22657-C514-4614-8F83-20698DDD35F6}" destId="{972BF67B-0666-4F59-AF56-572278B2477A}" srcOrd="1" destOrd="0" presId="urn:microsoft.com/office/officeart/2005/8/layout/hierarchy2"/>
    <dgm:cxn modelId="{F848945F-FE8B-402D-8E90-9AF5D02411D9}" type="presParOf" srcId="{92D31B52-32ED-4CB1-B15B-E3368F9421E2}" destId="{9AAF4835-F3B9-41A9-83EE-95AA36030EE8}" srcOrd="2" destOrd="0" presId="urn:microsoft.com/office/officeart/2005/8/layout/hierarchy2"/>
    <dgm:cxn modelId="{3E51C582-C5A5-476D-A3E0-397803B465E9}" type="presParOf" srcId="{9AAF4835-F3B9-41A9-83EE-95AA36030EE8}" destId="{2469E075-6E6D-4AA2-BC4E-A1E489DCCD6B}" srcOrd="0" destOrd="0" presId="urn:microsoft.com/office/officeart/2005/8/layout/hierarchy2"/>
    <dgm:cxn modelId="{2E4D5427-A31D-404C-A471-4F5C2B06D9FB}" type="presParOf" srcId="{92D31B52-32ED-4CB1-B15B-E3368F9421E2}" destId="{61545315-ADD3-436B-AE22-5001DA3BDB71}" srcOrd="3" destOrd="0" presId="urn:microsoft.com/office/officeart/2005/8/layout/hierarchy2"/>
    <dgm:cxn modelId="{F90C7A1E-7FD1-4315-9565-818A6B1FEAFD}" type="presParOf" srcId="{61545315-ADD3-436B-AE22-5001DA3BDB71}" destId="{DC50CF65-2E9C-4D40-85DF-8F3F01F81A4B}" srcOrd="0" destOrd="0" presId="urn:microsoft.com/office/officeart/2005/8/layout/hierarchy2"/>
    <dgm:cxn modelId="{A224B3B1-E019-46F4-92D8-A5389535E74D}" type="presParOf" srcId="{61545315-ADD3-436B-AE22-5001DA3BDB71}" destId="{CEF21537-A50A-49BA-A45A-F31EB3B006C7}" srcOrd="1" destOrd="0" presId="urn:microsoft.com/office/officeart/2005/8/layout/hierarchy2"/>
    <dgm:cxn modelId="{1E075987-538F-471B-8C0F-603FAD27ADB6}" type="presParOf" srcId="{92D31B52-32ED-4CB1-B15B-E3368F9421E2}" destId="{EDE45FAB-1BE6-4180-B16B-DDDC6F3E2AED}" srcOrd="4" destOrd="0" presId="urn:microsoft.com/office/officeart/2005/8/layout/hierarchy2"/>
    <dgm:cxn modelId="{77115330-B854-4FF7-B648-883BB4C5FE32}" type="presParOf" srcId="{EDE45FAB-1BE6-4180-B16B-DDDC6F3E2AED}" destId="{996AE035-7F7D-4EA6-BAC2-2F8FCBC9D852}" srcOrd="0" destOrd="0" presId="urn:microsoft.com/office/officeart/2005/8/layout/hierarchy2"/>
    <dgm:cxn modelId="{3AAB5FD0-6165-4E8F-81DE-6D1DD3A5B2B3}" type="presParOf" srcId="{92D31B52-32ED-4CB1-B15B-E3368F9421E2}" destId="{DBEB95B5-69DD-43BC-959B-03C0780E597E}" srcOrd="5" destOrd="0" presId="urn:microsoft.com/office/officeart/2005/8/layout/hierarchy2"/>
    <dgm:cxn modelId="{30E43C70-7AA6-40DB-BBE9-5BD499160D88}" type="presParOf" srcId="{DBEB95B5-69DD-43BC-959B-03C0780E597E}" destId="{25F7E68B-15A4-4C4F-B3DC-61C912DC21B0}" srcOrd="0" destOrd="0" presId="urn:microsoft.com/office/officeart/2005/8/layout/hierarchy2"/>
    <dgm:cxn modelId="{32F2FDF7-1428-4675-8253-B948C9C21A19}" type="presParOf" srcId="{DBEB95B5-69DD-43BC-959B-03C0780E597E}" destId="{B3A12CD9-E96B-4E17-A5E6-DC46BC0A83A5}" srcOrd="1" destOrd="0" presId="urn:microsoft.com/office/officeart/2005/8/layout/hierarchy2"/>
    <dgm:cxn modelId="{E3DD36BD-B76D-46B3-882D-703929047739}" type="presParOf" srcId="{92D31B52-32ED-4CB1-B15B-E3368F9421E2}" destId="{30241C57-14C1-469F-9DB4-6BD2FC078B3C}" srcOrd="6" destOrd="0" presId="urn:microsoft.com/office/officeart/2005/8/layout/hierarchy2"/>
    <dgm:cxn modelId="{74D13B5F-816E-4CDB-81B7-6B37AE5A4CDF}" type="presParOf" srcId="{30241C57-14C1-469F-9DB4-6BD2FC078B3C}" destId="{2520B0D9-67F6-403C-9C58-C26F8D2D1645}" srcOrd="0" destOrd="0" presId="urn:microsoft.com/office/officeart/2005/8/layout/hierarchy2"/>
    <dgm:cxn modelId="{DC122FE8-B404-4224-BE36-34B0446DC233}" type="presParOf" srcId="{92D31B52-32ED-4CB1-B15B-E3368F9421E2}" destId="{44F51AD3-FC70-4F51-94E1-969DF1F340DE}" srcOrd="7" destOrd="0" presId="urn:microsoft.com/office/officeart/2005/8/layout/hierarchy2"/>
    <dgm:cxn modelId="{6B1332D3-E955-4194-9C56-91316F1E4E4F}" type="presParOf" srcId="{44F51AD3-FC70-4F51-94E1-969DF1F340DE}" destId="{213DB280-260F-413D-A65A-057A603B3E67}" srcOrd="0" destOrd="0" presId="urn:microsoft.com/office/officeart/2005/8/layout/hierarchy2"/>
    <dgm:cxn modelId="{7AF3F17A-FB35-442C-8119-1D992282519F}" type="presParOf" srcId="{44F51AD3-FC70-4F51-94E1-969DF1F340DE}" destId="{4E5AD61F-DF04-49E8-B6A4-887227FAA63C}" srcOrd="1" destOrd="0" presId="urn:microsoft.com/office/officeart/2005/8/layout/hierarchy2"/>
    <dgm:cxn modelId="{FDCA2936-0546-46FB-9041-F50BD7D05F38}" type="presParOf" srcId="{92D31B52-32ED-4CB1-B15B-E3368F9421E2}" destId="{EF009D2E-85AE-4962-899A-52077DF95F8E}" srcOrd="8" destOrd="0" presId="urn:microsoft.com/office/officeart/2005/8/layout/hierarchy2"/>
    <dgm:cxn modelId="{5D78625C-A711-42AB-8A74-0089B88DE72A}" type="presParOf" srcId="{EF009D2E-85AE-4962-899A-52077DF95F8E}" destId="{EB2FEF25-A511-40FC-B2C5-6B36D713853E}" srcOrd="0" destOrd="0" presId="urn:microsoft.com/office/officeart/2005/8/layout/hierarchy2"/>
    <dgm:cxn modelId="{D40E7F48-9962-4DC3-AFE2-18C219BE4DD1}" type="presParOf" srcId="{92D31B52-32ED-4CB1-B15B-E3368F9421E2}" destId="{D9A00D0B-C23F-4681-BC86-CC774293076E}" srcOrd="9" destOrd="0" presId="urn:microsoft.com/office/officeart/2005/8/layout/hierarchy2"/>
    <dgm:cxn modelId="{8FE81072-9E63-40C6-8ED3-F81DC5874929}" type="presParOf" srcId="{D9A00D0B-C23F-4681-BC86-CC774293076E}" destId="{3908F68F-7674-4860-BAFE-B86C6362261C}" srcOrd="0" destOrd="0" presId="urn:microsoft.com/office/officeart/2005/8/layout/hierarchy2"/>
    <dgm:cxn modelId="{0E79E17E-10AF-4A0C-BA6B-0DA043545CB6}" type="presParOf" srcId="{D9A00D0B-C23F-4681-BC86-CC774293076E}" destId="{CFAC5366-CB06-4C95-A10D-5905931ECCFB}" srcOrd="1" destOrd="0" presId="urn:microsoft.com/office/officeart/2005/8/layout/hierarchy2"/>
    <dgm:cxn modelId="{788A2146-6855-40D9-A85A-ACFCEA668C8A}" type="presParOf" srcId="{0CDAA434-1FB5-483F-BBFA-D11F68B28C74}" destId="{4CD48AD4-5682-435D-AE15-2CF6F837D051}" srcOrd="2" destOrd="0" presId="urn:microsoft.com/office/officeart/2005/8/layout/hierarchy2"/>
    <dgm:cxn modelId="{C4FB1496-99D8-4FDC-B673-F66A911CAB01}" type="presParOf" srcId="{4CD48AD4-5682-435D-AE15-2CF6F837D051}" destId="{CEDF46E3-FF8C-40E8-9106-F1AC9AD83273}" srcOrd="0" destOrd="0" presId="urn:microsoft.com/office/officeart/2005/8/layout/hierarchy2"/>
    <dgm:cxn modelId="{8067D55B-86B7-4FDC-AFF5-EE7896A38D9D}" type="presParOf" srcId="{0CDAA434-1FB5-483F-BBFA-D11F68B28C74}" destId="{2BCC9C17-6062-430C-B824-F2F5A30A8B6F}" srcOrd="3" destOrd="0" presId="urn:microsoft.com/office/officeart/2005/8/layout/hierarchy2"/>
    <dgm:cxn modelId="{15866F29-281C-4E16-B01D-F9A31BE9F75C}" type="presParOf" srcId="{2BCC9C17-6062-430C-B824-F2F5A30A8B6F}" destId="{25ED8E1D-446E-45DC-9781-ACEE246D828E}" srcOrd="0" destOrd="0" presId="urn:microsoft.com/office/officeart/2005/8/layout/hierarchy2"/>
    <dgm:cxn modelId="{98EDFB3D-43DA-499E-BDB2-A482CAA0F2B3}" type="presParOf" srcId="{2BCC9C17-6062-430C-B824-F2F5A30A8B6F}" destId="{56E33DD3-0190-4777-989F-CCD3B960E3B1}" srcOrd="1" destOrd="0" presId="urn:microsoft.com/office/officeart/2005/8/layout/hierarchy2"/>
    <dgm:cxn modelId="{0ED2F816-FAE1-4D3D-83D9-D6F59326C214}" type="presParOf" srcId="{56E33DD3-0190-4777-989F-CCD3B960E3B1}" destId="{FD954DE2-0DBF-4117-87C7-7DAA9389B9EB}" srcOrd="0" destOrd="0" presId="urn:microsoft.com/office/officeart/2005/8/layout/hierarchy2"/>
    <dgm:cxn modelId="{5A510341-B9A6-4B59-B26F-A886534EA20A}" type="presParOf" srcId="{FD954DE2-0DBF-4117-87C7-7DAA9389B9EB}" destId="{B70F225D-6432-4C7B-97C0-8BAD5BF611FD}" srcOrd="0" destOrd="0" presId="urn:microsoft.com/office/officeart/2005/8/layout/hierarchy2"/>
    <dgm:cxn modelId="{8162B0E4-E0B8-490C-AF02-95BB8054FCC3}" type="presParOf" srcId="{56E33DD3-0190-4777-989F-CCD3B960E3B1}" destId="{797A529E-9478-4239-9343-EAE4946B796B}" srcOrd="1" destOrd="0" presId="urn:microsoft.com/office/officeart/2005/8/layout/hierarchy2"/>
    <dgm:cxn modelId="{0A7C3730-DD12-45A7-93CA-CDF298EC5289}" type="presParOf" srcId="{797A529E-9478-4239-9343-EAE4946B796B}" destId="{F4D08D5C-153E-4CB9-BAAF-21ED7D4B7C24}" srcOrd="0" destOrd="0" presId="urn:microsoft.com/office/officeart/2005/8/layout/hierarchy2"/>
    <dgm:cxn modelId="{05B4426A-9AA9-493A-9207-1C83DECE4ED8}" type="presParOf" srcId="{797A529E-9478-4239-9343-EAE4946B796B}" destId="{BF44D7DD-D81A-41F7-9BAF-41CF2507B7BF}" srcOrd="1" destOrd="0" presId="urn:microsoft.com/office/officeart/2005/8/layout/hierarchy2"/>
    <dgm:cxn modelId="{6638075F-B90B-4980-8B6A-D3BE90789B9F}" type="presParOf" srcId="{56E33DD3-0190-4777-989F-CCD3B960E3B1}" destId="{B0DBE869-CD51-4D05-866C-BF10841C8A13}" srcOrd="2" destOrd="0" presId="urn:microsoft.com/office/officeart/2005/8/layout/hierarchy2"/>
    <dgm:cxn modelId="{A108CCCA-3A1B-4E08-B26C-1CB2386880FC}" type="presParOf" srcId="{B0DBE869-CD51-4D05-866C-BF10841C8A13}" destId="{06505F30-DD57-45EC-A35A-4DD1A3BC9079}" srcOrd="0" destOrd="0" presId="urn:microsoft.com/office/officeart/2005/8/layout/hierarchy2"/>
    <dgm:cxn modelId="{B03630D6-9876-4E86-A1E3-A739F518C86B}" type="presParOf" srcId="{56E33DD3-0190-4777-989F-CCD3B960E3B1}" destId="{46D3A215-23B9-4FB5-B796-B1C13B6D5836}" srcOrd="3" destOrd="0" presId="urn:microsoft.com/office/officeart/2005/8/layout/hierarchy2"/>
    <dgm:cxn modelId="{AC4C6E3C-84C1-4F1C-A23C-FC098FD8686F}" type="presParOf" srcId="{46D3A215-23B9-4FB5-B796-B1C13B6D5836}" destId="{C858A2DA-F9BE-4C15-AA44-AB7CB0D3EBEC}" srcOrd="0" destOrd="0" presId="urn:microsoft.com/office/officeart/2005/8/layout/hierarchy2"/>
    <dgm:cxn modelId="{55E8FC7A-924D-4662-ADF3-CB0CC842BDF5}" type="presParOf" srcId="{46D3A215-23B9-4FB5-B796-B1C13B6D5836}" destId="{F757CA97-9FC7-49BA-9AAB-4953ADE3DFC5}" srcOrd="1" destOrd="0" presId="urn:microsoft.com/office/officeart/2005/8/layout/hierarchy2"/>
    <dgm:cxn modelId="{4E693978-82E8-4408-B30E-32D2C3C8AE15}" type="presParOf" srcId="{56E33DD3-0190-4777-989F-CCD3B960E3B1}" destId="{B348F69E-2E21-4D77-9166-1F6ECDD6F8AC}" srcOrd="4" destOrd="0" presId="urn:microsoft.com/office/officeart/2005/8/layout/hierarchy2"/>
    <dgm:cxn modelId="{CCD0D0AB-75BB-4AF9-842F-C64D659D4A4B}" type="presParOf" srcId="{B348F69E-2E21-4D77-9166-1F6ECDD6F8AC}" destId="{8C1F3532-B62A-4621-83B6-160F18DEF48E}" srcOrd="0" destOrd="0" presId="urn:microsoft.com/office/officeart/2005/8/layout/hierarchy2"/>
    <dgm:cxn modelId="{2016DEEA-A927-40D9-B9A4-744A2249FFB8}" type="presParOf" srcId="{56E33DD3-0190-4777-989F-CCD3B960E3B1}" destId="{1AEF0B55-0073-41B8-8561-5E8D32D56DF7}" srcOrd="5" destOrd="0" presId="urn:microsoft.com/office/officeart/2005/8/layout/hierarchy2"/>
    <dgm:cxn modelId="{2BED82CB-6794-4833-93E5-97CA3F273780}" type="presParOf" srcId="{1AEF0B55-0073-41B8-8561-5E8D32D56DF7}" destId="{18EA5B0C-DEDA-4DB7-B193-74F433B085B0}" srcOrd="0" destOrd="0" presId="urn:microsoft.com/office/officeart/2005/8/layout/hierarchy2"/>
    <dgm:cxn modelId="{399B9634-E8A9-4DF9-BB7A-08C112624A14}" type="presParOf" srcId="{1AEF0B55-0073-41B8-8561-5E8D32D56DF7}" destId="{ADDE903E-D90F-48A6-A3DE-27CB83F1FA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95E2A-332A-421F-9177-AB12FCD7E33F}">
      <dsp:nvSpPr>
        <dsp:cNvPr id="0" name=""/>
        <dsp:cNvSpPr/>
      </dsp:nvSpPr>
      <dsp:spPr>
        <a:xfrm>
          <a:off x="2633155" y="949"/>
          <a:ext cx="1254489" cy="8154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Hotovost</a:t>
          </a:r>
        </a:p>
      </dsp:txBody>
      <dsp:txXfrm>
        <a:off x="2672960" y="40754"/>
        <a:ext cx="1174879" cy="735808"/>
      </dsp:txXfrm>
    </dsp:sp>
    <dsp:sp modelId="{7F6A5009-F09B-4232-A0C0-00140A3FD128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2423826" y="207321"/>
              </a:moveTo>
              <a:arcTo wR="1628639" hR="1628639" stAng="17953547" swAng="121136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81535-E61F-4657-BCE6-D8BEB1A96F0A}">
      <dsp:nvSpPr>
        <dsp:cNvPr id="0" name=""/>
        <dsp:cNvSpPr/>
      </dsp:nvSpPr>
      <dsp:spPr>
        <a:xfrm>
          <a:off x="4182083" y="1126311"/>
          <a:ext cx="1254489" cy="815418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Suroviny a materiál</a:t>
          </a:r>
          <a:endParaRPr lang="cs-CZ" sz="1500" b="1" kern="1200" dirty="0"/>
        </a:p>
      </dsp:txBody>
      <dsp:txXfrm>
        <a:off x="4221888" y="1166116"/>
        <a:ext cx="1174879" cy="735808"/>
      </dsp:txXfrm>
    </dsp:sp>
    <dsp:sp modelId="{74F7A1B6-4B3C-4EFF-BA19-CA028EBE6F9D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3253369" y="1741406"/>
              </a:moveTo>
              <a:arcTo wR="1628639" hR="1628639" stAng="21838221" swAng="1359589"/>
            </a:path>
          </a:pathLst>
        </a:custGeom>
        <a:noFill/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B2DF9-376D-4B66-A3AD-EFC60A397178}">
      <dsp:nvSpPr>
        <dsp:cNvPr id="0" name=""/>
        <dsp:cNvSpPr/>
      </dsp:nvSpPr>
      <dsp:spPr>
        <a:xfrm>
          <a:off x="3590445" y="2947185"/>
          <a:ext cx="1254489" cy="815418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Polotovary a výrobky</a:t>
          </a:r>
          <a:endParaRPr lang="cs-CZ" sz="1500" b="1" kern="1200" dirty="0"/>
        </a:p>
      </dsp:txBody>
      <dsp:txXfrm>
        <a:off x="3630250" y="2986990"/>
        <a:ext cx="1174879" cy="735808"/>
      </dsp:txXfrm>
    </dsp:sp>
    <dsp:sp modelId="{FC831539-78EF-442F-ADC3-AD9D78419F1A}">
      <dsp:nvSpPr>
        <dsp:cNvPr id="0" name=""/>
        <dsp:cNvSpPr/>
      </dsp:nvSpPr>
      <dsp:spPr>
        <a:xfrm>
          <a:off x="1608546" y="413639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1847921" y="3242448"/>
              </a:moveTo>
              <a:arcTo wR="1628639" hR="1628639" stAng="4935727" swAng="872764"/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AA308-C835-4320-A2F7-A2DED9FF9CC6}">
      <dsp:nvSpPr>
        <dsp:cNvPr id="0" name=""/>
        <dsp:cNvSpPr/>
      </dsp:nvSpPr>
      <dsp:spPr>
        <a:xfrm>
          <a:off x="1655279" y="2944078"/>
          <a:ext cx="1254489" cy="815418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Zboží</a:t>
          </a:r>
          <a:endParaRPr lang="cs-CZ" sz="1500" b="1" kern="1200" dirty="0"/>
        </a:p>
      </dsp:txBody>
      <dsp:txXfrm>
        <a:off x="1695084" y="2983883"/>
        <a:ext cx="1174879" cy="735808"/>
      </dsp:txXfrm>
    </dsp:sp>
    <dsp:sp modelId="{93F998B8-9C94-49F0-865B-ADC83DCE7520}">
      <dsp:nvSpPr>
        <dsp:cNvPr id="0" name=""/>
        <dsp:cNvSpPr/>
      </dsp:nvSpPr>
      <dsp:spPr>
        <a:xfrm>
          <a:off x="1630737" y="424717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163175" y="2339189"/>
              </a:moveTo>
              <a:arcTo wR="1628639" hR="1628639" stAng="9247975" swAng="1350534"/>
            </a:path>
          </a:pathLst>
        </a:custGeom>
        <a:noFill/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DD776-4925-4966-ACC7-182E6E2859DA}">
      <dsp:nvSpPr>
        <dsp:cNvPr id="0" name=""/>
        <dsp:cNvSpPr/>
      </dsp:nvSpPr>
      <dsp:spPr>
        <a:xfrm>
          <a:off x="1084227" y="1126311"/>
          <a:ext cx="1254489" cy="815418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Pohledávky</a:t>
          </a:r>
          <a:endParaRPr lang="cs-CZ" sz="1500" b="1" kern="1200" dirty="0"/>
        </a:p>
      </dsp:txBody>
      <dsp:txXfrm>
        <a:off x="1124032" y="1166116"/>
        <a:ext cx="1174879" cy="735808"/>
      </dsp:txXfrm>
    </dsp:sp>
    <dsp:sp modelId="{120FDB9C-36FF-4441-9B70-6C62A7E72FDC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391780" y="569089"/>
              </a:moveTo>
              <a:arcTo wR="1628639" hR="1628639" stAng="13235092" swAng="1211361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439D4-A13F-40A5-9E59-01B85E463085}">
      <dsp:nvSpPr>
        <dsp:cNvPr id="0" name=""/>
        <dsp:cNvSpPr/>
      </dsp:nvSpPr>
      <dsp:spPr>
        <a:xfrm>
          <a:off x="1051239" y="1612129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bg1">
                <a:lumMod val="75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1" kern="1200">
              <a:solidFill>
                <a:schemeClr val="tx1"/>
              </a:solidFill>
            </a:rPr>
            <a:t>Majetek</a:t>
          </a:r>
        </a:p>
      </dsp:txBody>
      <dsp:txXfrm>
        <a:off x="1067138" y="1628028"/>
        <a:ext cx="1053865" cy="511033"/>
      </dsp:txXfrm>
    </dsp:sp>
    <dsp:sp modelId="{D4167C70-EC96-40E8-8513-185251DC4C94}">
      <dsp:nvSpPr>
        <dsp:cNvPr id="0" name=""/>
        <dsp:cNvSpPr/>
      </dsp:nvSpPr>
      <dsp:spPr>
        <a:xfrm rot="17625872">
          <a:off x="1815216" y="1377779"/>
          <a:ext cx="1077637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1077637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2327094" y="1363472"/>
        <a:ext cx="53881" cy="53881"/>
      </dsp:txXfrm>
    </dsp:sp>
    <dsp:sp modelId="{5261033E-DE79-4EF9-8653-177954FF1D06}">
      <dsp:nvSpPr>
        <dsp:cNvPr id="0" name=""/>
        <dsp:cNvSpPr/>
      </dsp:nvSpPr>
      <dsp:spPr>
        <a:xfrm>
          <a:off x="2571168" y="625865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/>
            <a:t>Dlohodobý majetek</a:t>
          </a:r>
        </a:p>
      </dsp:txBody>
      <dsp:txXfrm>
        <a:off x="2587067" y="641764"/>
        <a:ext cx="1053865" cy="511033"/>
      </dsp:txXfrm>
    </dsp:sp>
    <dsp:sp modelId="{C5749CDB-DC68-4E31-8843-58DB7A9E27FA}">
      <dsp:nvSpPr>
        <dsp:cNvPr id="0" name=""/>
        <dsp:cNvSpPr/>
      </dsp:nvSpPr>
      <dsp:spPr>
        <a:xfrm rot="18289469">
          <a:off x="3493739" y="572518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4953" y="566141"/>
        <a:ext cx="38022" cy="38022"/>
      </dsp:txXfrm>
    </dsp:sp>
    <dsp:sp modelId="{0B03F01D-E7BB-4475-91EE-EF5F405DE9AB}">
      <dsp:nvSpPr>
        <dsp:cNvPr id="0" name=""/>
        <dsp:cNvSpPr/>
      </dsp:nvSpPr>
      <dsp:spPr>
        <a:xfrm>
          <a:off x="4091097" y="1609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Nehmotný majetek</a:t>
          </a:r>
        </a:p>
      </dsp:txBody>
      <dsp:txXfrm>
        <a:off x="4106996" y="17508"/>
        <a:ext cx="1053865" cy="511033"/>
      </dsp:txXfrm>
    </dsp:sp>
    <dsp:sp modelId="{2D3CC126-AFEB-4AC6-93E0-167CDBA7AB1D}">
      <dsp:nvSpPr>
        <dsp:cNvPr id="0" name=""/>
        <dsp:cNvSpPr/>
      </dsp:nvSpPr>
      <dsp:spPr>
        <a:xfrm>
          <a:off x="3656831" y="884647"/>
          <a:ext cx="434265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434265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63107" y="886424"/>
        <a:ext cx="21713" cy="21713"/>
      </dsp:txXfrm>
    </dsp:sp>
    <dsp:sp modelId="{DA00737D-A1A1-47B7-83BB-E2EA4EBDD2D7}">
      <dsp:nvSpPr>
        <dsp:cNvPr id="0" name=""/>
        <dsp:cNvSpPr/>
      </dsp:nvSpPr>
      <dsp:spPr>
        <a:xfrm>
          <a:off x="4091097" y="625865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Hmotný majetek</a:t>
          </a:r>
        </a:p>
      </dsp:txBody>
      <dsp:txXfrm>
        <a:off x="4106996" y="641764"/>
        <a:ext cx="1053865" cy="511033"/>
      </dsp:txXfrm>
    </dsp:sp>
    <dsp:sp modelId="{1DBDCB09-9C86-4310-BDDD-7F9AAD86C60F}">
      <dsp:nvSpPr>
        <dsp:cNvPr id="0" name=""/>
        <dsp:cNvSpPr/>
      </dsp:nvSpPr>
      <dsp:spPr>
        <a:xfrm rot="3310531">
          <a:off x="3493739" y="1196775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4953" y="1190398"/>
        <a:ext cx="38022" cy="38022"/>
      </dsp:txXfrm>
    </dsp:sp>
    <dsp:sp modelId="{73622C0C-957B-4601-82BF-A0055B7D8291}">
      <dsp:nvSpPr>
        <dsp:cNvPr id="0" name=""/>
        <dsp:cNvSpPr/>
      </dsp:nvSpPr>
      <dsp:spPr>
        <a:xfrm>
          <a:off x="4091097" y="1250121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Finanační majetek</a:t>
          </a:r>
        </a:p>
      </dsp:txBody>
      <dsp:txXfrm>
        <a:off x="4106996" y="1266020"/>
        <a:ext cx="1053865" cy="511033"/>
      </dsp:txXfrm>
    </dsp:sp>
    <dsp:sp modelId="{FEBA4B15-A662-4B47-BA13-E4223F5985C0}">
      <dsp:nvSpPr>
        <dsp:cNvPr id="0" name=""/>
        <dsp:cNvSpPr/>
      </dsp:nvSpPr>
      <dsp:spPr>
        <a:xfrm rot="3974128">
          <a:off x="1815216" y="2364043"/>
          <a:ext cx="1077637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1077637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2327094" y="2349736"/>
        <a:ext cx="53881" cy="53881"/>
      </dsp:txXfrm>
    </dsp:sp>
    <dsp:sp modelId="{36430088-E297-4D22-933C-123484923D59}">
      <dsp:nvSpPr>
        <dsp:cNvPr id="0" name=""/>
        <dsp:cNvSpPr/>
      </dsp:nvSpPr>
      <dsp:spPr>
        <a:xfrm>
          <a:off x="2571168" y="2598393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/>
            <a:t>Oběžný majetek</a:t>
          </a:r>
        </a:p>
      </dsp:txBody>
      <dsp:txXfrm>
        <a:off x="2587067" y="2614292"/>
        <a:ext cx="1053865" cy="511033"/>
      </dsp:txXfrm>
    </dsp:sp>
    <dsp:sp modelId="{F151F3D1-F5B3-4B23-B68A-82FAB28F3D95}">
      <dsp:nvSpPr>
        <dsp:cNvPr id="0" name=""/>
        <dsp:cNvSpPr/>
      </dsp:nvSpPr>
      <dsp:spPr>
        <a:xfrm rot="18057323">
          <a:off x="3451831" y="2495167"/>
          <a:ext cx="844265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844265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2857" y="2486695"/>
        <a:ext cx="42213" cy="42213"/>
      </dsp:txXfrm>
    </dsp:sp>
    <dsp:sp modelId="{5CDE27B4-91CF-421E-A9FF-3D08D25C5C13}">
      <dsp:nvSpPr>
        <dsp:cNvPr id="0" name=""/>
        <dsp:cNvSpPr/>
      </dsp:nvSpPr>
      <dsp:spPr>
        <a:xfrm>
          <a:off x="4091097" y="1874378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Zásoby</a:t>
          </a:r>
        </a:p>
      </dsp:txBody>
      <dsp:txXfrm>
        <a:off x="4106996" y="1890277"/>
        <a:ext cx="1053865" cy="511033"/>
      </dsp:txXfrm>
    </dsp:sp>
    <dsp:sp modelId="{9ACC43EE-07C3-4EA5-8C2A-E5B3C3C240B5}">
      <dsp:nvSpPr>
        <dsp:cNvPr id="0" name=""/>
        <dsp:cNvSpPr/>
      </dsp:nvSpPr>
      <dsp:spPr>
        <a:xfrm rot="20823752">
          <a:off x="3651176" y="2807295"/>
          <a:ext cx="445576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445576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62825" y="2808790"/>
        <a:ext cx="22278" cy="22278"/>
      </dsp:txXfrm>
    </dsp:sp>
    <dsp:sp modelId="{F44B9EB3-60DA-4823-98C5-58640D767F5D}">
      <dsp:nvSpPr>
        <dsp:cNvPr id="0" name=""/>
        <dsp:cNvSpPr/>
      </dsp:nvSpPr>
      <dsp:spPr>
        <a:xfrm>
          <a:off x="4091097" y="2498634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Pohledávky</a:t>
          </a:r>
        </a:p>
      </dsp:txBody>
      <dsp:txXfrm>
        <a:off x="4106996" y="2514533"/>
        <a:ext cx="1053865" cy="511033"/>
      </dsp:txXfrm>
    </dsp:sp>
    <dsp:sp modelId="{6CB9CDB7-BE38-4A66-B8C4-E4616880D1EC}">
      <dsp:nvSpPr>
        <dsp:cNvPr id="0" name=""/>
        <dsp:cNvSpPr/>
      </dsp:nvSpPr>
      <dsp:spPr>
        <a:xfrm rot="3310531">
          <a:off x="3493739" y="3169303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/>
        </a:p>
      </dsp:txBody>
      <dsp:txXfrm>
        <a:off x="3854953" y="3162926"/>
        <a:ext cx="38022" cy="38022"/>
      </dsp:txXfrm>
    </dsp:sp>
    <dsp:sp modelId="{DA21BD96-27A5-465B-A90A-41E81CD03FCD}">
      <dsp:nvSpPr>
        <dsp:cNvPr id="0" name=""/>
        <dsp:cNvSpPr/>
      </dsp:nvSpPr>
      <dsp:spPr>
        <a:xfrm>
          <a:off x="4091097" y="3122891"/>
          <a:ext cx="1085663" cy="74234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/>
            <a:t>Krátkodobý finanační majetek</a:t>
          </a:r>
        </a:p>
      </dsp:txBody>
      <dsp:txXfrm>
        <a:off x="4112840" y="3144634"/>
        <a:ext cx="1042177" cy="6988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C6EE9-BB48-4834-8596-FA23A60CFBB3}">
      <dsp:nvSpPr>
        <dsp:cNvPr id="0" name=""/>
        <dsp:cNvSpPr/>
      </dsp:nvSpPr>
      <dsp:spPr>
        <a:xfrm>
          <a:off x="1001598" y="2343762"/>
          <a:ext cx="916632" cy="4583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 dirty="0">
              <a:solidFill>
                <a:schemeClr val="tx1"/>
              </a:solidFill>
            </a:rPr>
            <a:t>Zdroje krytí majetku</a:t>
          </a:r>
        </a:p>
      </dsp:txBody>
      <dsp:txXfrm>
        <a:off x="1015022" y="2357186"/>
        <a:ext cx="889784" cy="431468"/>
      </dsp:txXfrm>
    </dsp:sp>
    <dsp:sp modelId="{6501A5E0-C252-492E-A07A-32B4AF11B231}">
      <dsp:nvSpPr>
        <dsp:cNvPr id="0" name=""/>
        <dsp:cNvSpPr/>
      </dsp:nvSpPr>
      <dsp:spPr>
        <a:xfrm rot="17276994">
          <a:off x="1506699" y="1997774"/>
          <a:ext cx="118971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89715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2071814" y="1977273"/>
        <a:ext cx="59485" cy="59485"/>
      </dsp:txXfrm>
    </dsp:sp>
    <dsp:sp modelId="{1225748A-5712-4F6F-A97B-DB5F382D4CDE}">
      <dsp:nvSpPr>
        <dsp:cNvPr id="0" name=""/>
        <dsp:cNvSpPr/>
      </dsp:nvSpPr>
      <dsp:spPr>
        <a:xfrm>
          <a:off x="2284883" y="1211954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 dirty="0">
              <a:solidFill>
                <a:schemeClr val="tx1"/>
              </a:solidFill>
            </a:rPr>
            <a:t>Vlastní kapitál</a:t>
          </a:r>
        </a:p>
      </dsp:txBody>
      <dsp:txXfrm>
        <a:off x="2298307" y="1225378"/>
        <a:ext cx="889784" cy="431468"/>
      </dsp:txXfrm>
    </dsp:sp>
    <dsp:sp modelId="{C9A96803-AD5A-4AF9-B6D6-01DBC0F60930}">
      <dsp:nvSpPr>
        <dsp:cNvPr id="0" name=""/>
        <dsp:cNvSpPr/>
      </dsp:nvSpPr>
      <dsp:spPr>
        <a:xfrm rot="17211871">
          <a:off x="2752921" y="827126"/>
          <a:ext cx="126384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263842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53246" y="804771"/>
        <a:ext cx="63192" cy="63192"/>
      </dsp:txXfrm>
    </dsp:sp>
    <dsp:sp modelId="{262FE50E-2A41-4C82-9DC5-F7EF32219A37}">
      <dsp:nvSpPr>
        <dsp:cNvPr id="0" name=""/>
        <dsp:cNvSpPr/>
      </dsp:nvSpPr>
      <dsp:spPr>
        <a:xfrm>
          <a:off x="3568168" y="2464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0" i="1" kern="1200">
              <a:solidFill>
                <a:schemeClr val="tx1"/>
              </a:solidFill>
            </a:rPr>
            <a:t>Základní kapitál</a:t>
          </a:r>
        </a:p>
      </dsp:txBody>
      <dsp:txXfrm>
        <a:off x="3581592" y="15888"/>
        <a:ext cx="889784" cy="431468"/>
      </dsp:txXfrm>
    </dsp:sp>
    <dsp:sp modelId="{9AAF4835-F3B9-41A9-83EE-95AA36030EE8}">
      <dsp:nvSpPr>
        <dsp:cNvPr id="0" name=""/>
        <dsp:cNvSpPr/>
      </dsp:nvSpPr>
      <dsp:spPr>
        <a:xfrm rot="17894892">
          <a:off x="2997499" y="1090657"/>
          <a:ext cx="774686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774686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65475" y="1080532"/>
        <a:ext cx="38734" cy="38734"/>
      </dsp:txXfrm>
    </dsp:sp>
    <dsp:sp modelId="{DC50CF65-2E9C-4D40-85DF-8F3F01F81A4B}">
      <dsp:nvSpPr>
        <dsp:cNvPr id="0" name=""/>
        <dsp:cNvSpPr/>
      </dsp:nvSpPr>
      <dsp:spPr>
        <a:xfrm>
          <a:off x="3568168" y="529528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Kapitálové fondy</a:t>
          </a:r>
        </a:p>
      </dsp:txBody>
      <dsp:txXfrm>
        <a:off x="3581592" y="542952"/>
        <a:ext cx="889784" cy="431468"/>
      </dsp:txXfrm>
    </dsp:sp>
    <dsp:sp modelId="{EDE45FAB-1BE6-4180-B16B-DDDC6F3E2AED}">
      <dsp:nvSpPr>
        <dsp:cNvPr id="0" name=""/>
        <dsp:cNvSpPr/>
      </dsp:nvSpPr>
      <dsp:spPr>
        <a:xfrm rot="20222167">
          <a:off x="3185737" y="1354189"/>
          <a:ext cx="398210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398210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4887" y="1353475"/>
        <a:ext cx="19910" cy="19910"/>
      </dsp:txXfrm>
    </dsp:sp>
    <dsp:sp modelId="{25F7E68B-15A4-4C4F-B3DC-61C912DC21B0}">
      <dsp:nvSpPr>
        <dsp:cNvPr id="0" name=""/>
        <dsp:cNvSpPr/>
      </dsp:nvSpPr>
      <dsp:spPr>
        <a:xfrm>
          <a:off x="3568168" y="1056591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Fondy ze zisku</a:t>
          </a:r>
        </a:p>
      </dsp:txBody>
      <dsp:txXfrm>
        <a:off x="3581592" y="1070015"/>
        <a:ext cx="889784" cy="431468"/>
      </dsp:txXfrm>
    </dsp:sp>
    <dsp:sp modelId="{30241C57-14C1-469F-9DB4-6BD2FC078B3C}">
      <dsp:nvSpPr>
        <dsp:cNvPr id="0" name=""/>
        <dsp:cNvSpPr/>
      </dsp:nvSpPr>
      <dsp:spPr>
        <a:xfrm rot="2926176">
          <a:off x="3106691" y="1641058"/>
          <a:ext cx="55630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556302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0934" y="1636392"/>
        <a:ext cx="27815" cy="27815"/>
      </dsp:txXfrm>
    </dsp:sp>
    <dsp:sp modelId="{213DB280-260F-413D-A65A-057A603B3E67}">
      <dsp:nvSpPr>
        <dsp:cNvPr id="0" name=""/>
        <dsp:cNvSpPr/>
      </dsp:nvSpPr>
      <dsp:spPr>
        <a:xfrm>
          <a:off x="3568168" y="1583655"/>
          <a:ext cx="916632" cy="551665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Výsledek hospodaření minulých let</a:t>
          </a:r>
        </a:p>
      </dsp:txBody>
      <dsp:txXfrm>
        <a:off x="3584326" y="1599813"/>
        <a:ext cx="884316" cy="519349"/>
      </dsp:txXfrm>
    </dsp:sp>
    <dsp:sp modelId="{EF009D2E-85AE-4962-899A-52077DF95F8E}">
      <dsp:nvSpPr>
        <dsp:cNvPr id="0" name=""/>
        <dsp:cNvSpPr/>
      </dsp:nvSpPr>
      <dsp:spPr>
        <a:xfrm rot="4294693">
          <a:off x="2804713" y="1982271"/>
          <a:ext cx="1160258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60258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55836" y="1962506"/>
        <a:ext cx="58012" cy="58012"/>
      </dsp:txXfrm>
    </dsp:sp>
    <dsp:sp modelId="{3908F68F-7674-4860-BAFE-B86C6362261C}">
      <dsp:nvSpPr>
        <dsp:cNvPr id="0" name=""/>
        <dsp:cNvSpPr/>
      </dsp:nvSpPr>
      <dsp:spPr>
        <a:xfrm>
          <a:off x="3568168" y="2204068"/>
          <a:ext cx="916632" cy="675690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Výsledek hospodaření běžného období</a:t>
          </a:r>
        </a:p>
      </dsp:txBody>
      <dsp:txXfrm>
        <a:off x="3587958" y="2223858"/>
        <a:ext cx="877052" cy="636110"/>
      </dsp:txXfrm>
    </dsp:sp>
    <dsp:sp modelId="{4CD48AD4-5682-435D-AE15-2CF6F837D051}">
      <dsp:nvSpPr>
        <dsp:cNvPr id="0" name=""/>
        <dsp:cNvSpPr/>
      </dsp:nvSpPr>
      <dsp:spPr>
        <a:xfrm rot="4323006">
          <a:off x="1506699" y="3129582"/>
          <a:ext cx="118971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89715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2071814" y="3109081"/>
        <a:ext cx="59485" cy="59485"/>
      </dsp:txXfrm>
    </dsp:sp>
    <dsp:sp modelId="{25ED8E1D-446E-45DC-9781-ACEE246D828E}">
      <dsp:nvSpPr>
        <dsp:cNvPr id="0" name=""/>
        <dsp:cNvSpPr/>
      </dsp:nvSpPr>
      <dsp:spPr>
        <a:xfrm>
          <a:off x="2284883" y="3475570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1" kern="1200">
              <a:solidFill>
                <a:schemeClr val="tx1"/>
              </a:solidFill>
            </a:rPr>
            <a:t>Cizí kapitál</a:t>
          </a:r>
        </a:p>
      </dsp:txBody>
      <dsp:txXfrm>
        <a:off x="2298307" y="3488994"/>
        <a:ext cx="889784" cy="431468"/>
      </dsp:txXfrm>
    </dsp:sp>
    <dsp:sp modelId="{FD954DE2-0DBF-4117-87C7-7DAA9389B9EB}">
      <dsp:nvSpPr>
        <dsp:cNvPr id="0" name=""/>
        <dsp:cNvSpPr/>
      </dsp:nvSpPr>
      <dsp:spPr>
        <a:xfrm rot="18289469">
          <a:off x="3063816" y="3431955"/>
          <a:ext cx="642051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642051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68791" y="3425145"/>
        <a:ext cx="32102" cy="32102"/>
      </dsp:txXfrm>
    </dsp:sp>
    <dsp:sp modelId="{F4D08D5C-153E-4CB9-BAAF-21ED7D4B7C24}">
      <dsp:nvSpPr>
        <dsp:cNvPr id="0" name=""/>
        <dsp:cNvSpPr/>
      </dsp:nvSpPr>
      <dsp:spPr>
        <a:xfrm>
          <a:off x="3568168" y="2948506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Dlouhodobý 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cizí kapitál</a:t>
          </a:r>
        </a:p>
      </dsp:txBody>
      <dsp:txXfrm>
        <a:off x="3581592" y="2961930"/>
        <a:ext cx="889784" cy="431468"/>
      </dsp:txXfrm>
    </dsp:sp>
    <dsp:sp modelId="{B0DBE869-CD51-4D05-866C-BF10841C8A13}">
      <dsp:nvSpPr>
        <dsp:cNvPr id="0" name=""/>
        <dsp:cNvSpPr/>
      </dsp:nvSpPr>
      <dsp:spPr>
        <a:xfrm>
          <a:off x="3201516" y="3695487"/>
          <a:ext cx="36665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366652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5676" y="3695562"/>
        <a:ext cx="18332" cy="18332"/>
      </dsp:txXfrm>
    </dsp:sp>
    <dsp:sp modelId="{C858A2DA-F9BE-4C15-AA44-AB7CB0D3EBEC}">
      <dsp:nvSpPr>
        <dsp:cNvPr id="0" name=""/>
        <dsp:cNvSpPr/>
      </dsp:nvSpPr>
      <dsp:spPr>
        <a:xfrm>
          <a:off x="3568168" y="3475570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Krátkodobý cizí kapitál</a:t>
          </a:r>
        </a:p>
      </dsp:txBody>
      <dsp:txXfrm>
        <a:off x="3581592" y="3488994"/>
        <a:ext cx="889784" cy="431468"/>
      </dsp:txXfrm>
    </dsp:sp>
    <dsp:sp modelId="{B348F69E-2E21-4D77-9166-1F6ECDD6F8AC}">
      <dsp:nvSpPr>
        <dsp:cNvPr id="0" name=""/>
        <dsp:cNvSpPr/>
      </dsp:nvSpPr>
      <dsp:spPr>
        <a:xfrm rot="3241503">
          <a:off x="3066539" y="3960251"/>
          <a:ext cx="65432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654325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200" kern="1200">
            <a:solidFill>
              <a:schemeClr val="tx1"/>
            </a:solidFill>
          </a:endParaRPr>
        </a:p>
      </dsp:txBody>
      <dsp:txXfrm>
        <a:off x="3377343" y="3953134"/>
        <a:ext cx="32716" cy="32716"/>
      </dsp:txXfrm>
    </dsp:sp>
    <dsp:sp modelId="{18EA5B0C-DEDA-4DB7-B193-74F433B085B0}">
      <dsp:nvSpPr>
        <dsp:cNvPr id="0" name=""/>
        <dsp:cNvSpPr/>
      </dsp:nvSpPr>
      <dsp:spPr>
        <a:xfrm>
          <a:off x="3585887" y="4005098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i="1" kern="1200">
              <a:solidFill>
                <a:schemeClr val="tx1"/>
              </a:solidFill>
            </a:rPr>
            <a:t>Rezervy</a:t>
          </a:r>
        </a:p>
      </dsp:txBody>
      <dsp:txXfrm>
        <a:off x="3599311" y="4018522"/>
        <a:ext cx="889784" cy="431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002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Úvod do problematiky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životním cyklem podniku, jeho funkcemi  a rozvahou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 descr="https://o.quizlet.com/i/G5-dkVos_3y6ped9P7gKAw.jpg">
            <a:extLst>
              <a:ext uri="{FF2B5EF4-FFF2-40B4-BE49-F238E27FC236}">
                <a16:creationId xmlns:a16="http://schemas.microsoft.com/office/drawing/2014/main" id="{1C1B1108-C772-4D4C-946F-D60D532E13B4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" t="22822" r="5560" b="4701"/>
          <a:stretch/>
        </p:blipFill>
        <p:spPr bwMode="auto">
          <a:xfrm>
            <a:off x="943200" y="1224000"/>
            <a:ext cx="6060707" cy="33634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B44D285E-5B30-4512-B841-3653B09752CD}"/>
              </a:ext>
            </a:extLst>
          </p:cNvPr>
          <p:cNvSpPr/>
          <p:nvPr/>
        </p:nvSpPr>
        <p:spPr>
          <a:xfrm>
            <a:off x="2523600" y="556046"/>
            <a:ext cx="4572000" cy="4485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Životní cyklus podniku</a:t>
            </a:r>
          </a:p>
        </p:txBody>
      </p:sp>
    </p:spTree>
    <p:extLst>
      <p:ext uri="{BB962C8B-B14F-4D97-AF65-F5344CB8AC3E}">
        <p14:creationId xmlns:p14="http://schemas.microsoft.com/office/powerpoint/2010/main" val="292642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50B17BB-C081-418C-9E3B-5A5CE97F670B}"/>
              </a:ext>
            </a:extLst>
          </p:cNvPr>
          <p:cNvSpPr/>
          <p:nvPr/>
        </p:nvSpPr>
        <p:spPr>
          <a:xfrm>
            <a:off x="561600" y="527392"/>
            <a:ext cx="7192800" cy="2465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>
              <a:lnSpc>
                <a:spcPct val="115000"/>
              </a:lnSpc>
            </a:pPr>
            <a:r>
              <a:rPr lang="cs-CZ" sz="2600" b="1" cap="small" dirty="0">
                <a:solidFill>
                  <a:srgbClr val="307871"/>
                </a:solidFill>
                <a:latin typeface="+mj-lt"/>
              </a:rPr>
              <a:t>Základní podnikové funkce</a:t>
            </a:r>
          </a:p>
          <a:p>
            <a:pPr algn="just">
              <a:lnSpc>
                <a:spcPct val="115000"/>
              </a:lnSpc>
            </a:pPr>
            <a:r>
              <a:rPr lang="cs-CZ" sz="2200" b="1" cap="smal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I. Podnikové funkce v obecné rovině:</a:t>
            </a:r>
          </a:p>
          <a:p>
            <a:pPr marL="6858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individuální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zhodnocování prostředků vložených zakladatelem </a:t>
            </a:r>
          </a:p>
          <a:p>
            <a:pPr marL="6858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společenská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spoluúčast podniku na uspokojování potřeb v celospolečenském měřítku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93141D1-1927-496E-BC3C-DFD8B7C495F3}"/>
              </a:ext>
            </a:extLst>
          </p:cNvPr>
          <p:cNvSpPr/>
          <p:nvPr/>
        </p:nvSpPr>
        <p:spPr>
          <a:xfrm>
            <a:off x="590400" y="527392"/>
            <a:ext cx="71640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II. Vnitropodnikové členění funkcí:</a:t>
            </a:r>
          </a:p>
          <a:p>
            <a:pPr marL="800100" lvl="0" indent="-4572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primární (hlavní) funkce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„páteř“ podnikových činností a pro fungování podniku zásadní: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nákupní funkce: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nákup (pořízení, obstarání) veškerých potřebných vstupů, které podnik nedokáže nebo se mu nevyplatí vlastní činností zajistit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funkce: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transformace vstupů na výstupy (zhotovování výrobků, tvorba služby)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prodejní funkce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– umístění výrobků a služeb na trh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A48317EB-149B-4B77-8A1D-950C14384F9C}"/>
              </a:ext>
            </a:extLst>
          </p:cNvPr>
          <p:cNvSpPr/>
          <p:nvPr/>
        </p:nvSpPr>
        <p:spPr>
          <a:xfrm>
            <a:off x="403200" y="527392"/>
            <a:ext cx="7351200" cy="339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92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sekundární (podpůrné) funkce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podpora primárních funkcí:</a:t>
            </a:r>
          </a:p>
          <a:p>
            <a:pPr marL="12564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personální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zajištění hodných pracovníků na vytvořená pracovní místa</a:t>
            </a:r>
          </a:p>
          <a:p>
            <a:pPr marL="12564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investiční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správa dlouhodobého podnikového majetku a řízení procesu jeho obnovy</a:t>
            </a:r>
          </a:p>
          <a:p>
            <a:pPr marL="12564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řízení finančních prostředků podniku</a:t>
            </a:r>
          </a:p>
          <a:p>
            <a:pPr marL="12564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vědeckotechnická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aplikovaný výzkum, vývoj a realizaci nových nebo inovovaných výrobků a technologií</a:t>
            </a:r>
          </a:p>
          <a:p>
            <a:pPr marL="12564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administrativní činnosti</a:t>
            </a: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0B25041-54B9-4BA5-921F-E42A56B186F1}"/>
              </a:ext>
            </a:extLst>
          </p:cNvPr>
          <p:cNvSpPr/>
          <p:nvPr/>
        </p:nvSpPr>
        <p:spPr>
          <a:xfrm>
            <a:off x="590400" y="527392"/>
            <a:ext cx="7156800" cy="3740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Majetková a kapitálová struktura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majetek podniku nutný k realizaci podnikatelské činnosti: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zařízení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materiál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dopravní a manipulační prostředky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ochranné pomůcky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budovy, pozemky aj.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zdroje financování majetku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588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F09FD0CD-86FF-4D11-9BC2-02AD736B4FCD}"/>
              </a:ext>
            </a:extLst>
          </p:cNvPr>
          <p:cNvSpPr/>
          <p:nvPr/>
        </p:nvSpPr>
        <p:spPr>
          <a:xfrm>
            <a:off x="423643" y="527392"/>
            <a:ext cx="713635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  <a:cs typeface="Times New Roman" panose="02020603050405020304" pitchFamily="18" charset="0"/>
              </a:rPr>
              <a:t>Identifikace majetkové a kapitálové struktury</a:t>
            </a:r>
          </a:p>
          <a:p>
            <a:endParaRPr lang="cs-CZ" sz="22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jeden ze základních faktorů umožňujících plynule hodnotit finanční zdraví firmy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nedílná součást průběžného vedení podnikových aktivit a cyklicky prováděných analýz výkonnosti firmy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4521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A378418-F54C-4145-87FD-B5EC9443DE4B}"/>
              </a:ext>
            </a:extLst>
          </p:cNvPr>
          <p:cNvSpPr/>
          <p:nvPr/>
        </p:nvSpPr>
        <p:spPr>
          <a:xfrm>
            <a:off x="568800" y="527392"/>
            <a:ext cx="7250400" cy="339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Majetek podniku - aktiva</a:t>
            </a:r>
          </a:p>
          <a:p>
            <a:pPr marL="6858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majetek: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plní svou funkci minimálně jeden rok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</a:t>
            </a:r>
            <a:r>
              <a:rPr lang="cs-CZ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nehmotný majetek:</a:t>
            </a:r>
            <a:endParaRPr lang="cs-CZ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SW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patenty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nehmotné výstupy výzkumu a vývoje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licence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autorská práva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obchodní značka firmy aj. </a:t>
            </a:r>
          </a:p>
        </p:txBody>
      </p:sp>
    </p:spTree>
    <p:extLst>
      <p:ext uri="{BB962C8B-B14F-4D97-AF65-F5344CB8AC3E}">
        <p14:creationId xmlns:p14="http://schemas.microsoft.com/office/powerpoint/2010/main" val="388890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F54688AA-F898-4588-A0B1-F7B4BCA1EE75}"/>
              </a:ext>
            </a:extLst>
          </p:cNvPr>
          <p:cNvSpPr/>
          <p:nvPr/>
        </p:nvSpPr>
        <p:spPr>
          <a:xfrm>
            <a:off x="568800" y="474872"/>
            <a:ext cx="7149600" cy="356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dlouhodobý hmotný majetek (pořizovací cena vyšší než 80 000 Kč):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movitý majetek: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stroje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zařízení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dopravní prostředky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inventář</a:t>
            </a:r>
          </a:p>
          <a:p>
            <a:pPr marL="1485900" lvl="2" indent="-342900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nemovitý majetek: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budovy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haly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pozemky</a:t>
            </a:r>
          </a:p>
        </p:txBody>
      </p:sp>
    </p:spTree>
    <p:extLst>
      <p:ext uri="{BB962C8B-B14F-4D97-AF65-F5344CB8AC3E}">
        <p14:creationId xmlns:p14="http://schemas.microsoft.com/office/powerpoint/2010/main" val="851583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6E9D4A1-9EC5-417B-81EE-D6C195717EC2}"/>
              </a:ext>
            </a:extLst>
          </p:cNvPr>
          <p:cNvSpPr/>
          <p:nvPr/>
        </p:nvSpPr>
        <p:spPr>
          <a:xfrm>
            <a:off x="590400" y="628601"/>
            <a:ext cx="7092000" cy="1658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dlouhodobý finanční majetek: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akcie jiných podnikatelských subjektů (podíly v jiných podnicích)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cenné papíry, které mají charakter dlouhodobých investic</a:t>
            </a:r>
          </a:p>
        </p:txBody>
      </p:sp>
    </p:spTree>
    <p:extLst>
      <p:ext uri="{BB962C8B-B14F-4D97-AF65-F5344CB8AC3E}">
        <p14:creationId xmlns:p14="http://schemas.microsoft.com/office/powerpoint/2010/main" val="2787723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9ED39C2-D545-4BF7-B0C6-94B7856736F1}"/>
              </a:ext>
            </a:extLst>
          </p:cNvPr>
          <p:cNvSpPr/>
          <p:nvPr/>
        </p:nvSpPr>
        <p:spPr>
          <a:xfrm>
            <a:off x="532800" y="527392"/>
            <a:ext cx="7236000" cy="3958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(oběžný) majetek: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jeho přeměna v cyklu: materiál → rozpracována výroba → hotové výrobky → pohledávky → peníze je kratší než jeden rok: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zásoby :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vstupní materiál a suroviny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polotovary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nedokončená výroba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hotové výrobky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pomocné a provozní látky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náhradní díly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obaly aj.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50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Úvod do problematiky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Životní cyklus podniku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Podnikové funkce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Rozvaha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E8EB41C-5A1C-402F-A3A6-B0D4261ABB86}"/>
              </a:ext>
            </a:extLst>
          </p:cNvPr>
          <p:cNvSpPr/>
          <p:nvPr/>
        </p:nvSpPr>
        <p:spPr>
          <a:xfrm>
            <a:off x="547200" y="527392"/>
            <a:ext cx="7203820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pohledávky: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neuhrazené finanční částky dle faktur za výrobky (služby) dodané odběratelům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finanční majetek: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hotovost v pokladně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peníze na běžném účtu u banky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ceniny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šeky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cenné papíry určené ke krátkodobému obchodování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53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37555" y="35808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200" b="1" dirty="0">
                <a:cs typeface="Times New Roman" panose="02020603050405020304" pitchFamily="18" charset="0"/>
              </a:rPr>
              <a:t>Koloběh oběžných aktiv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id="{49237809-CAC1-48A7-876A-35CAF60747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45600" y="777600"/>
          <a:ext cx="6520800" cy="381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1010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7ABBE8C-CFC2-40BF-8876-BC60CE977956}"/>
              </a:ext>
            </a:extLst>
          </p:cNvPr>
          <p:cNvGraphicFramePr/>
          <p:nvPr>
            <p:extLst/>
          </p:nvPr>
        </p:nvGraphicFramePr>
        <p:xfrm>
          <a:off x="1584000" y="913950"/>
          <a:ext cx="6228000" cy="386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56EA695-1AD8-4FBC-9956-81CE49A7866C}"/>
              </a:ext>
            </a:extLst>
          </p:cNvPr>
          <p:cNvSpPr/>
          <p:nvPr/>
        </p:nvSpPr>
        <p:spPr>
          <a:xfrm>
            <a:off x="726131" y="602218"/>
            <a:ext cx="40350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Majetková struktura podniku</a:t>
            </a:r>
            <a:endParaRPr lang="cs-CZ" sz="2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7218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628D5231-024D-4F47-B11E-824F1B609EA2}"/>
              </a:ext>
            </a:extLst>
          </p:cNvPr>
          <p:cNvSpPr/>
          <p:nvPr/>
        </p:nvSpPr>
        <p:spPr>
          <a:xfrm>
            <a:off x="460800" y="527392"/>
            <a:ext cx="7365600" cy="275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Zdroje krytí majetku – kapitál - pasiva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vlastní kapitál: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kapitál: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peněžité i nepeněžité vklady společníků do společnosti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fondy ze zisku 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nerozdělený výsledek hospodaření z minulých let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výsledek hospodaření běžného účetního období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kapitálové fondy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940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E602958-6CC3-4A4F-AEEB-95D63459DD89}"/>
              </a:ext>
            </a:extLst>
          </p:cNvPr>
          <p:cNvSpPr/>
          <p:nvPr/>
        </p:nvSpPr>
        <p:spPr>
          <a:xfrm>
            <a:off x="518400" y="527392"/>
            <a:ext cx="7279200" cy="4277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cizí kapitál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cizí kapitál: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krátkodobé bankovní úvěry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z obchodního styku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zálohy přijaté od odběratelů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vůči zaměstnancům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daňové závazky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cizí kapitál: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bankovní úvěr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podnikové dluhopisy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dlouhodobé leasingové závazky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dlouhodobé přijaté zálohy</a:t>
            </a:r>
          </a:p>
          <a:p>
            <a:pPr marL="742950" lvl="1" indent="-285750" algn="just">
              <a:lnSpc>
                <a:spcPct val="115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rezervy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53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2438429-D1FB-4AC7-ADC5-183185810C47}"/>
              </a:ext>
            </a:extLst>
          </p:cNvPr>
          <p:cNvGraphicFramePr/>
          <p:nvPr/>
        </p:nvGraphicFramePr>
        <p:xfrm>
          <a:off x="1828800" y="340042"/>
          <a:ext cx="5486400" cy="4463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id="{CB701C09-F081-45AA-AA46-5D284B4C3A3A}"/>
              </a:ext>
            </a:extLst>
          </p:cNvPr>
          <p:cNvSpPr/>
          <p:nvPr/>
        </p:nvSpPr>
        <p:spPr>
          <a:xfrm>
            <a:off x="707816" y="628601"/>
            <a:ext cx="25875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Struktura kapitálu</a:t>
            </a:r>
          </a:p>
        </p:txBody>
      </p:sp>
    </p:spTree>
    <p:extLst>
      <p:ext uri="{BB962C8B-B14F-4D97-AF65-F5344CB8AC3E}">
        <p14:creationId xmlns:p14="http://schemas.microsoft.com/office/powerpoint/2010/main" val="2769967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DBB146A-82CE-4E6F-912D-5D97E982779E}"/>
              </a:ext>
            </a:extLst>
          </p:cNvPr>
          <p:cNvSpPr/>
          <p:nvPr/>
        </p:nvSpPr>
        <p:spPr>
          <a:xfrm>
            <a:off x="522220" y="527392"/>
            <a:ext cx="7358400" cy="281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Rozvaha (bilance)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výkaz, který je sestaven z majetkových a kapitálových položek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poskytuje informace pro řízení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bilanční princip: výše aktiv = hodnota pasiv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počáteční rozvaha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konečná rozvaha</a:t>
            </a:r>
          </a:p>
        </p:txBody>
      </p:sp>
    </p:spTree>
    <p:extLst>
      <p:ext uri="{BB962C8B-B14F-4D97-AF65-F5344CB8AC3E}">
        <p14:creationId xmlns:p14="http://schemas.microsoft.com/office/powerpoint/2010/main" val="1714800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9950777-87F0-4E71-92E6-0146ADDCC357}"/>
              </a:ext>
            </a:extLst>
          </p:cNvPr>
          <p:cNvSpPr/>
          <p:nvPr/>
        </p:nvSpPr>
        <p:spPr>
          <a:xfrm>
            <a:off x="367200" y="337003"/>
            <a:ext cx="74304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Novomanželé obdrželi tyto svatebními dary: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plynový sporák v hodnotě 8 000 Kč od babičky nevěsty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ložnici v hodnotě 30 000 Kč, kde od rodičů ženicha obdrželi 20 000 Kč a od rodičů nevěsty 10 000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kuchyňskou linku v hodnotě 55 000 Kč a lustr do obývacího pokoje v hodnotě 9 000 Kč od strýčka z USA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hotovost v hodnotě 36 000 Kč od zbývajících svatebčanů </a:t>
            </a:r>
          </a:p>
          <a:p>
            <a:pPr lvl="0" algn="just">
              <a:lnSpc>
                <a:spcPct val="115000"/>
              </a:lnSpc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Dále si vzali půjčku na pořízení bytu v hodnotě 900 000 Kč od Komerční banky.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964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C98CCDF5-7592-4211-B915-4FDB94D488E4}"/>
              </a:ext>
            </a:extLst>
          </p:cNvPr>
          <p:cNvSpPr/>
          <p:nvPr/>
        </p:nvSpPr>
        <p:spPr>
          <a:xfrm>
            <a:off x="482400" y="416430"/>
            <a:ext cx="7228800" cy="4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686D7F78-E7DB-4183-A5C8-F2A6D7B66A35}"/>
              </a:ext>
            </a:extLst>
          </p:cNvPr>
          <p:cNvGraphicFramePr>
            <a:graphicFrameLocks noGrp="1"/>
          </p:cNvGraphicFramePr>
          <p:nvPr/>
        </p:nvGraphicFramePr>
        <p:xfrm>
          <a:off x="482400" y="1572029"/>
          <a:ext cx="7855201" cy="28392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83174">
                  <a:extLst>
                    <a:ext uri="{9D8B030D-6E8A-4147-A177-3AD203B41FA5}">
                      <a16:colId xmlns:a16="http://schemas.microsoft.com/office/drawing/2014/main" val="1002291506"/>
                    </a:ext>
                  </a:extLst>
                </a:gridCol>
                <a:gridCol w="1419867">
                  <a:extLst>
                    <a:ext uri="{9D8B030D-6E8A-4147-A177-3AD203B41FA5}">
                      <a16:colId xmlns:a16="http://schemas.microsoft.com/office/drawing/2014/main" val="3217080129"/>
                    </a:ext>
                  </a:extLst>
                </a:gridCol>
                <a:gridCol w="2506825">
                  <a:extLst>
                    <a:ext uri="{9D8B030D-6E8A-4147-A177-3AD203B41FA5}">
                      <a16:colId xmlns:a16="http://schemas.microsoft.com/office/drawing/2014/main" val="3231884688"/>
                    </a:ext>
                  </a:extLst>
                </a:gridCol>
                <a:gridCol w="1445335">
                  <a:extLst>
                    <a:ext uri="{9D8B030D-6E8A-4147-A177-3AD203B41FA5}">
                      <a16:colId xmlns:a16="http://schemas.microsoft.com/office/drawing/2014/main" val="2917418084"/>
                    </a:ext>
                  </a:extLst>
                </a:gridCol>
              </a:tblGrid>
              <a:tr h="2159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Dary (Majetek)</a:t>
                      </a: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 [</a:t>
                      </a: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Dárci (Zdroj krytí) [Kč]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9191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Plynový sporák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8 000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Babička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8 000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27081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Ložnice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tabLst>
                          <a:tab pos="74168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Rodiče ženicha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90226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Kuchyňská linka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tabLst>
                          <a:tab pos="74168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Rodiče nevěsty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614278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Lustr do obývací pokoj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tabLst>
                          <a:tab pos="74168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9 000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Strýček z USA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64 000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269963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Finanční hotovost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tabLst>
                          <a:tab pos="74168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36 000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Zbývající svatebčané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36 000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512762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Peníze z půjčky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tabLst>
                          <a:tab pos="74168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900 000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Půjčka z KB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900 000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589678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DARY CELKEM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1910" algn="r">
                        <a:lnSpc>
                          <a:spcPct val="115000"/>
                        </a:lnSpc>
                        <a:tabLst>
                          <a:tab pos="741680" algn="l"/>
                          <a:tab pos="845820" algn="dec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1 038 000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DÁRCI CELKEM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30175" algn="r">
                        <a:lnSpc>
                          <a:spcPct val="115000"/>
                        </a:lnSpc>
                        <a:tabLst>
                          <a:tab pos="73152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1 038 000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6331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4517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9D37554F-7826-4856-A019-3E84A34A974D}"/>
              </a:ext>
            </a:extLst>
          </p:cNvPr>
          <p:cNvSpPr/>
          <p:nvPr/>
        </p:nvSpPr>
        <p:spPr>
          <a:xfrm>
            <a:off x="540000" y="527392"/>
            <a:ext cx="70056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Změny během společného života: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první výplata 36 000 Kč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prodej lustru bratrovi, který za něj zaplatí 9 000 Kč při příští návštěvě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</a:rPr>
              <a:t>Jak se změní bilance novomanželů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84063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8BA3A90-FFD0-40B8-80DF-9F3B6FCA1E8F}"/>
              </a:ext>
            </a:extLst>
          </p:cNvPr>
          <p:cNvSpPr/>
          <p:nvPr/>
        </p:nvSpPr>
        <p:spPr>
          <a:xfrm>
            <a:off x="525600" y="527392"/>
            <a:ext cx="716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600" b="1" cap="small" dirty="0">
                <a:solidFill>
                  <a:srgbClr val="307871"/>
                </a:solidFill>
                <a:latin typeface="+mj-lt"/>
              </a:rPr>
              <a:t>Životní cyklus podniku a jeho fáze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souvisí s vývojem okolí podniku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jimi obvykle během své existence prochází: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založení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růst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stabilizace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krize (a případná sanace)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zánik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5084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E671623D-E88A-41EB-9F4C-A955668763E8}"/>
              </a:ext>
            </a:extLst>
          </p:cNvPr>
          <p:cNvGraphicFramePr>
            <a:graphicFrameLocks noGrp="1"/>
          </p:cNvGraphicFramePr>
          <p:nvPr/>
        </p:nvGraphicFramePr>
        <p:xfrm>
          <a:off x="684000" y="824201"/>
          <a:ext cx="7067020" cy="39258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31232">
                  <a:extLst>
                    <a:ext uri="{9D8B030D-6E8A-4147-A177-3AD203B41FA5}">
                      <a16:colId xmlns:a16="http://schemas.microsoft.com/office/drawing/2014/main" val="2365089118"/>
                    </a:ext>
                  </a:extLst>
                </a:gridCol>
                <a:gridCol w="1102278">
                  <a:extLst>
                    <a:ext uri="{9D8B030D-6E8A-4147-A177-3AD203B41FA5}">
                      <a16:colId xmlns:a16="http://schemas.microsoft.com/office/drawing/2014/main" val="1940313545"/>
                    </a:ext>
                  </a:extLst>
                </a:gridCol>
                <a:gridCol w="2243836">
                  <a:extLst>
                    <a:ext uri="{9D8B030D-6E8A-4147-A177-3AD203B41FA5}">
                      <a16:colId xmlns:a16="http://schemas.microsoft.com/office/drawing/2014/main" val="3032488059"/>
                    </a:ext>
                  </a:extLst>
                </a:gridCol>
                <a:gridCol w="1289674">
                  <a:extLst>
                    <a:ext uri="{9D8B030D-6E8A-4147-A177-3AD203B41FA5}">
                      <a16:colId xmlns:a16="http://schemas.microsoft.com/office/drawing/2014/main" val="4198789157"/>
                    </a:ext>
                  </a:extLst>
                </a:gridCol>
              </a:tblGrid>
              <a:tr h="21590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Majetek (Dary + nové položky)</a:t>
                      </a: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</a:rPr>
                        <a:t> [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Zdroj krytí (Dárci + nové položky) [Kč]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68782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Plynový sporák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8 000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Babička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8 000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056568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Ložnice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30 000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Rodiče ženicha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20 000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016962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Kuchyňská linka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55 000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Rodiče nevěsty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8511745"/>
                  </a:ext>
                </a:extLst>
              </a:tr>
              <a:tr h="2496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trike="sngStrike" dirty="0">
                          <a:solidFill>
                            <a:schemeClr val="tx1"/>
                          </a:solidFill>
                          <a:effectLst/>
                        </a:rPr>
                        <a:t>Lustr do obývacího pokoje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trike="sngStrike" dirty="0">
                          <a:solidFill>
                            <a:schemeClr val="tx1"/>
                          </a:solidFill>
                          <a:effectLst/>
                        </a:rPr>
                        <a:t>9 000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Strýček z USA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64 000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2198734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Finanční hotovost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36 000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Zbývající svatebčané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36 000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99776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Peníze z půjčky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900 000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Půjčka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900 000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08454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Peníze z výplaty obou man.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36 000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Výplata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36 000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770113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Pohledávka za bratrem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trike="sng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9 000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86041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1 074 000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1 074 000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5510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125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id="{8490438E-7DAE-4A3D-A8A9-BED407D6F903}"/>
              </a:ext>
            </a:extLst>
          </p:cNvPr>
          <p:cNvSpPr/>
          <p:nvPr/>
        </p:nvSpPr>
        <p:spPr>
          <a:xfrm>
            <a:off x="565200" y="639669"/>
            <a:ext cx="6994800" cy="1905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000" b="1" dirty="0">
                <a:latin typeface="+mj-lt"/>
                <a:cs typeface="Times New Roman" pitchFamily="18" charset="0"/>
              </a:rPr>
              <a:t>Závěry: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cs typeface="Times New Roman" pitchFamily="18" charset="0"/>
              </a:rPr>
              <a:t>Počet položek </a:t>
            </a:r>
            <a:r>
              <a:rPr lang="cs-CZ" sz="2000" dirty="0">
                <a:latin typeface="+mj-lt"/>
                <a:cs typeface="Times New Roman" pitchFamily="18" charset="0"/>
              </a:rPr>
              <a:t>na straně aktiv a na straně pasiv </a:t>
            </a:r>
            <a:r>
              <a:rPr lang="cs-CZ" sz="2000" b="1" dirty="0">
                <a:latin typeface="+mj-lt"/>
                <a:cs typeface="Times New Roman" pitchFamily="18" charset="0"/>
              </a:rPr>
              <a:t>nemusí být shodný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cs typeface="Times New Roman" pitchFamily="18" charset="0"/>
              </a:rPr>
              <a:t>Nelze trvale spojovat</a:t>
            </a:r>
            <a:r>
              <a:rPr lang="cs-CZ" sz="2000" dirty="0">
                <a:latin typeface="+mj-lt"/>
                <a:cs typeface="Times New Roman" pitchFamily="18" charset="0"/>
              </a:rPr>
              <a:t> konkrétní položku aktiv s konkrétní položkou pasiv</a:t>
            </a:r>
          </a:p>
        </p:txBody>
      </p:sp>
    </p:spTree>
    <p:extLst>
      <p:ext uri="{BB962C8B-B14F-4D97-AF65-F5344CB8AC3E}">
        <p14:creationId xmlns:p14="http://schemas.microsoft.com/office/powerpoint/2010/main" val="1575611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801C59CA-7158-44DA-8F4F-944968F6E11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2800" y="615993"/>
          <a:ext cx="7387200" cy="44165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32966">
                  <a:extLst>
                    <a:ext uri="{9D8B030D-6E8A-4147-A177-3AD203B41FA5}">
                      <a16:colId xmlns:a16="http://schemas.microsoft.com/office/drawing/2014/main" val="2521195346"/>
                    </a:ext>
                  </a:extLst>
                </a:gridCol>
                <a:gridCol w="960634">
                  <a:extLst>
                    <a:ext uri="{9D8B030D-6E8A-4147-A177-3AD203B41FA5}">
                      <a16:colId xmlns:a16="http://schemas.microsoft.com/office/drawing/2014/main" val="602570592"/>
                    </a:ext>
                  </a:extLst>
                </a:gridCol>
                <a:gridCol w="2847150">
                  <a:extLst>
                    <a:ext uri="{9D8B030D-6E8A-4147-A177-3AD203B41FA5}">
                      <a16:colId xmlns:a16="http://schemas.microsoft.com/office/drawing/2014/main" val="1260982121"/>
                    </a:ext>
                  </a:extLst>
                </a:gridCol>
                <a:gridCol w="846450">
                  <a:extLst>
                    <a:ext uri="{9D8B030D-6E8A-4147-A177-3AD203B41FA5}">
                      <a16:colId xmlns:a16="http://schemas.microsoft.com/office/drawing/2014/main" val="2792062059"/>
                    </a:ext>
                  </a:extLst>
                </a:gridCol>
              </a:tblGrid>
              <a:tr h="2362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[tis. 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	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[tis. 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213828"/>
                  </a:ext>
                </a:extLst>
              </a:tr>
              <a:tr h="170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extLst>
                  <a:ext uri="{0D108BD9-81ED-4DB2-BD59-A6C34878D82A}">
                    <a16:rowId xmlns:a16="http://schemas.microsoft.com/office/drawing/2014/main" val="2706097512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Dlouhodobý majetek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Vlastní kapitál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1756560584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Dlouhodobý nehmotný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Základní kapitál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332580397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Dlouhodobý 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Kapitálové fondy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3972325856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Dlouhodobý finanční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Rezervní fondy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338969010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Výsledek hospodaření (minul. let)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397634731"/>
                  </a:ext>
                </a:extLst>
              </a:tr>
              <a:tr h="397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Výsledek hospodaření (běžné účet. období)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714233892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Oběžná aktiva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Cizí zdroje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195799051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Zásoby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Rezervy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718211885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Dlouhodobé 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Dlouhodobé závazky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2906239068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Krátkodobé 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Krátkodobé závazky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89008957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Krátkodobý finanční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3543708020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Časové rozlišení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Časové rozlišení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val="3025156987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id="{647C0CA2-54F5-4B44-A5B6-A26AE7C20C83}"/>
              </a:ext>
            </a:extLst>
          </p:cNvPr>
          <p:cNvSpPr/>
          <p:nvPr/>
        </p:nvSpPr>
        <p:spPr>
          <a:xfrm>
            <a:off x="2108519" y="44864"/>
            <a:ext cx="3762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Rozvaha ve zjednodušené formě</a:t>
            </a:r>
          </a:p>
        </p:txBody>
      </p:sp>
    </p:spTree>
    <p:extLst>
      <p:ext uri="{BB962C8B-B14F-4D97-AF65-F5344CB8AC3E}">
        <p14:creationId xmlns:p14="http://schemas.microsoft.com/office/powerpoint/2010/main" val="4269195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A555614-3523-43C7-AE81-5DAF1F663E68}"/>
              </a:ext>
            </a:extLst>
          </p:cNvPr>
          <p:cNvSpPr/>
          <p:nvPr/>
        </p:nvSpPr>
        <p:spPr>
          <a:xfrm>
            <a:off x="338400" y="426680"/>
            <a:ext cx="74304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 následujících účetních položek sestavte rozvahu podniku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s.: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hmotný majetek 		5 200 000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Zásoby					2 800 000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Pohledávky z obchodního styku		1 900 000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kapitál				4 000 000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z obchodního styku		2 300 000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Bankovní úvěry				3 600 000 Kč</a:t>
            </a:r>
          </a:p>
        </p:txBody>
      </p:sp>
    </p:spTree>
    <p:extLst>
      <p:ext uri="{BB962C8B-B14F-4D97-AF65-F5344CB8AC3E}">
        <p14:creationId xmlns:p14="http://schemas.microsoft.com/office/powerpoint/2010/main" val="18463784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BAB913A-F535-4356-98BF-A99657F3CFF7}"/>
              </a:ext>
            </a:extLst>
          </p:cNvPr>
          <p:cNvSpPr/>
          <p:nvPr/>
        </p:nvSpPr>
        <p:spPr>
          <a:xfrm>
            <a:off x="482400" y="527392"/>
            <a:ext cx="72144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V průběhu sledovaného měsíce se uskutečnily tyto hospodářské operace: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bezhotovostní prodej tiskařského lisu (dlouhodobý majetek) v hodnotě 1 400 000 Kč (splatnost 30 dnů)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nákup materiálu za 200 000 Kč (splatnost 25 dnů)</a:t>
            </a:r>
          </a:p>
          <a:p>
            <a:pPr algn="just">
              <a:lnSpc>
                <a:spcPct val="115000"/>
              </a:lnSpc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Sestavte počáteční a konečnou rozvahu.</a:t>
            </a:r>
          </a:p>
        </p:txBody>
      </p:sp>
    </p:spTree>
    <p:extLst>
      <p:ext uri="{BB962C8B-B14F-4D97-AF65-F5344CB8AC3E}">
        <p14:creationId xmlns:p14="http://schemas.microsoft.com/office/powerpoint/2010/main" val="316257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F0D012E-385A-425A-99B9-7FCC7620A5CD}"/>
              </a:ext>
            </a:extLst>
          </p:cNvPr>
          <p:cNvSpPr/>
          <p:nvPr/>
        </p:nvSpPr>
        <p:spPr>
          <a:xfrm>
            <a:off x="453600" y="628601"/>
            <a:ext cx="6166800" cy="837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sz="22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Počáteční rozvaha podniku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47D69AB0-AFE8-4139-8D29-D58C498EFF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400" y="1677600"/>
          <a:ext cx="7326220" cy="1574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2800">
                  <a:extLst>
                    <a:ext uri="{9D8B030D-6E8A-4147-A177-3AD203B41FA5}">
                      <a16:colId xmlns:a16="http://schemas.microsoft.com/office/drawing/2014/main" val="3407365689"/>
                    </a:ext>
                  </a:extLst>
                </a:gridCol>
                <a:gridCol w="968689">
                  <a:extLst>
                    <a:ext uri="{9D8B030D-6E8A-4147-A177-3AD203B41FA5}">
                      <a16:colId xmlns:a16="http://schemas.microsoft.com/office/drawing/2014/main" val="198245073"/>
                    </a:ext>
                  </a:extLst>
                </a:gridCol>
                <a:gridCol w="2608173">
                  <a:extLst>
                    <a:ext uri="{9D8B030D-6E8A-4147-A177-3AD203B41FA5}">
                      <a16:colId xmlns:a16="http://schemas.microsoft.com/office/drawing/2014/main" val="2579631415"/>
                    </a:ext>
                  </a:extLst>
                </a:gridCol>
                <a:gridCol w="1056558">
                  <a:extLst>
                    <a:ext uri="{9D8B030D-6E8A-4147-A177-3AD203B41FA5}">
                      <a16:colId xmlns:a16="http://schemas.microsoft.com/office/drawing/2014/main" val="488845101"/>
                    </a:ext>
                  </a:extLst>
                </a:gridCol>
              </a:tblGrid>
              <a:tr h="29924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[tis. 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677496"/>
                  </a:ext>
                </a:extLst>
              </a:tr>
              <a:tr h="37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Dlouhodobý 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5 200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Základní kapitál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73129108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Zásoby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2 800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Závazky z obchodního styku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2 300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06623924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Pohledávky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3 600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57796550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9 900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9 900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121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2628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E5EA769-D8B3-4730-8077-DDAE75A27255}"/>
              </a:ext>
            </a:extLst>
          </p:cNvPr>
          <p:cNvSpPr/>
          <p:nvPr/>
        </p:nvSpPr>
        <p:spPr>
          <a:xfrm>
            <a:off x="274566" y="628601"/>
            <a:ext cx="5974071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Konečná rozvaha podniku </a:t>
            </a:r>
            <a:r>
              <a:rPr lang="cs-CZ" sz="22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AA65FB88-D32E-4B71-A3FF-2CB593593E41}"/>
              </a:ext>
            </a:extLst>
          </p:cNvPr>
          <p:cNvGraphicFramePr>
            <a:graphicFrameLocks noGrp="1"/>
          </p:cNvGraphicFramePr>
          <p:nvPr/>
        </p:nvGraphicFramePr>
        <p:xfrm>
          <a:off x="583200" y="1730231"/>
          <a:ext cx="7696799" cy="1226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8390">
                  <a:extLst>
                    <a:ext uri="{9D8B030D-6E8A-4147-A177-3AD203B41FA5}">
                      <a16:colId xmlns:a16="http://schemas.microsoft.com/office/drawing/2014/main" val="1122627275"/>
                    </a:ext>
                  </a:extLst>
                </a:gridCol>
                <a:gridCol w="1167532">
                  <a:extLst>
                    <a:ext uri="{9D8B030D-6E8A-4147-A177-3AD203B41FA5}">
                      <a16:colId xmlns:a16="http://schemas.microsoft.com/office/drawing/2014/main" val="2887896392"/>
                    </a:ext>
                  </a:extLst>
                </a:gridCol>
                <a:gridCol w="2705822">
                  <a:extLst>
                    <a:ext uri="{9D8B030D-6E8A-4147-A177-3AD203B41FA5}">
                      <a16:colId xmlns:a16="http://schemas.microsoft.com/office/drawing/2014/main" val="3110785988"/>
                    </a:ext>
                  </a:extLst>
                </a:gridCol>
                <a:gridCol w="1155055">
                  <a:extLst>
                    <a:ext uri="{9D8B030D-6E8A-4147-A177-3AD203B41FA5}">
                      <a16:colId xmlns:a16="http://schemas.microsoft.com/office/drawing/2014/main" val="1487829559"/>
                    </a:ext>
                  </a:extLst>
                </a:gridCol>
              </a:tblGrid>
              <a:tr h="2159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349472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Dlouhodobý hmotný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3 800 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Základní kapitál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4 000 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686583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Zásoby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3 000 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Závazky z obchodního styku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2 500 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867033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3 300 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3 600 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962886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10 100 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10 100 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5326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2293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F09FD0CD-86FF-4D11-9BC2-02AD736B4FCD}"/>
              </a:ext>
            </a:extLst>
          </p:cNvPr>
          <p:cNvSpPr/>
          <p:nvPr/>
        </p:nvSpPr>
        <p:spPr>
          <a:xfrm>
            <a:off x="423643" y="527392"/>
            <a:ext cx="713635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  <a:cs typeface="Times New Roman" panose="02020603050405020304" pitchFamily="18" charset="0"/>
              </a:rPr>
              <a:t>Základní účetní výkazy</a:t>
            </a:r>
          </a:p>
          <a:p>
            <a:endParaRPr lang="cs-CZ" sz="22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Rozvaha (bilance)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Výsledovka (výkaz zisku a ztráty)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</a:rPr>
              <a:t>Výkaz Cash </a:t>
            </a:r>
            <a:r>
              <a:rPr lang="cs-CZ" sz="2200" dirty="0" err="1">
                <a:latin typeface="+mj-lt"/>
              </a:rPr>
              <a:t>flow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55184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E5EA769-D8B3-4730-8077-DDAE75A27255}"/>
              </a:ext>
            </a:extLst>
          </p:cNvPr>
          <p:cNvSpPr/>
          <p:nvPr/>
        </p:nvSpPr>
        <p:spPr>
          <a:xfrm>
            <a:off x="540000" y="628601"/>
            <a:ext cx="7185600" cy="3543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Výkaz zisku a ztrát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itchFamily="18" charset="0"/>
              </a:rPr>
              <a:t>udává přehled o výsledku hospodaření podniku (jaká je finanční výkonnost podniku) za určitý časový interval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itchFamily="18" charset="0"/>
              </a:rPr>
              <a:t>porovnává náklady a výnosy:</a:t>
            </a:r>
            <a:endParaRPr lang="cs-CZ" sz="2200" b="1" dirty="0">
              <a:latin typeface="+mj-lt"/>
              <a:cs typeface="Times New Roman" pitchFamily="18" charset="0"/>
            </a:endParaRP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itchFamily="18" charset="0"/>
              </a:rPr>
              <a:t>levá </a:t>
            </a:r>
            <a:r>
              <a:rPr lang="cs-CZ" dirty="0">
                <a:latin typeface="+mj-lt"/>
                <a:cs typeface="Times New Roman" pitchFamily="18" charset="0"/>
              </a:rPr>
              <a:t>strana -</a:t>
            </a:r>
            <a:r>
              <a:rPr lang="cs-CZ" b="1" dirty="0">
                <a:latin typeface="+mj-lt"/>
                <a:cs typeface="Times New Roman" pitchFamily="18" charset="0"/>
              </a:rPr>
              <a:t> náklady</a:t>
            </a: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itchFamily="18" charset="0"/>
              </a:rPr>
              <a:t>pravá</a:t>
            </a:r>
            <a:r>
              <a:rPr lang="cs-CZ" dirty="0">
                <a:latin typeface="+mj-lt"/>
                <a:cs typeface="Times New Roman" pitchFamily="18" charset="0"/>
              </a:rPr>
              <a:t> strana – </a:t>
            </a:r>
            <a:r>
              <a:rPr lang="cs-CZ" b="1" dirty="0">
                <a:latin typeface="+mj-lt"/>
                <a:cs typeface="Times New Roman" pitchFamily="18" charset="0"/>
              </a:rPr>
              <a:t>výnosy</a:t>
            </a: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rozdíl mezi výnosy a náklady se označuje jako výsledek hospodaření (VH)</a:t>
            </a:r>
            <a:endParaRPr lang="cs-CZ" b="1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6735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3E5EA769-D8B3-4730-8077-DDAE75A27255}"/>
              </a:ext>
            </a:extLst>
          </p:cNvPr>
          <p:cNvSpPr/>
          <p:nvPr/>
        </p:nvSpPr>
        <p:spPr>
          <a:xfrm>
            <a:off x="540000" y="628601"/>
            <a:ext cx="7185600" cy="2761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Výkaz cash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flow</a:t>
            </a:r>
            <a:endParaRPr lang="cs-CZ" sz="2200" b="1" kern="0" cap="small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srovnává bilanční formou zdroje tvorby peněžních prostředků (příjmy) s jejich užitím (výdaji) za určité období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slouží k posouzení skutečné finanční situace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odpovídá na otázku „Kolik peněžních prostředků podnik vytvořil a k jakým účelům je použil?“</a:t>
            </a:r>
          </a:p>
        </p:txBody>
      </p:sp>
    </p:spTree>
    <p:extLst>
      <p:ext uri="{BB962C8B-B14F-4D97-AF65-F5344CB8AC3E}">
        <p14:creationId xmlns:p14="http://schemas.microsoft.com/office/powerpoint/2010/main" val="118948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9CB71CAD-EF4E-4512-AF2D-100223005A46}"/>
              </a:ext>
            </a:extLst>
          </p:cNvPr>
          <p:cNvSpPr/>
          <p:nvPr/>
        </p:nvSpPr>
        <p:spPr>
          <a:xfrm>
            <a:off x="608620" y="628601"/>
            <a:ext cx="7181780" cy="3209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Založení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podnikatel řeší existenční otázku:  Co budu vyrábět?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zakladatelský podnikatelský plán: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 oslovení potenciálních investorů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 žádosti o úvěr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nástroj 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obsahuje zakladatelský rozpočet, včetně očekávaného toku peněžních prostředků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výdaje převyšují očekávané příjmy</a:t>
            </a:r>
          </a:p>
        </p:txBody>
      </p:sp>
    </p:spTree>
    <p:extLst>
      <p:ext uri="{BB962C8B-B14F-4D97-AF65-F5344CB8AC3E}">
        <p14:creationId xmlns:p14="http://schemas.microsoft.com/office/powerpoint/2010/main" val="13746302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Charakterizovat jednotlivé fáze životního cyklu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podnikové funkce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smysl rozvahy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Pro potřeby rozvahy klasifikovat aktiva a pasiva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E86357D8-097C-41A5-9506-49098A78EA40}"/>
              </a:ext>
            </a:extLst>
          </p:cNvPr>
          <p:cNvSpPr/>
          <p:nvPr/>
        </p:nvSpPr>
        <p:spPr>
          <a:xfrm>
            <a:off x="459223" y="713442"/>
            <a:ext cx="73368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Růst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snaha o trvalý růst - růst objemů prodejů a podílu na trhu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růst investic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získávání zákazníků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jednoduchá organizace - obvykle majitel dělá vše</a:t>
            </a:r>
          </a:p>
        </p:txBody>
      </p:sp>
    </p:spTree>
    <p:extLst>
      <p:ext uri="{BB962C8B-B14F-4D97-AF65-F5344CB8AC3E}">
        <p14:creationId xmlns:p14="http://schemas.microsoft.com/office/powerpoint/2010/main" val="24473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1C805E03-C323-4AEF-AF47-C8368C4BFB8B}"/>
              </a:ext>
            </a:extLst>
          </p:cNvPr>
          <p:cNvSpPr/>
          <p:nvPr/>
        </p:nvSpPr>
        <p:spPr>
          <a:xfrm>
            <a:off x="518400" y="513834"/>
            <a:ext cx="7156800" cy="2896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Stabilizace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má vzhledem k trhu optimální velikost, dostatek zákazníků a tvoří zisk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dvě klíčové otázky: </a:t>
            </a:r>
          </a:p>
          <a:p>
            <a:pPr marL="914400" lvl="1" indent="-457200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Může majitel přenést odpovědnost na jiné a zlepšit tak manažerskou efektivitu?</a:t>
            </a:r>
          </a:p>
          <a:p>
            <a:pPr marL="914400" lvl="1" indent="-457200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Bude dost peněžních prostředků k uspokojení požadavků růstu? </a:t>
            </a:r>
          </a:p>
        </p:txBody>
      </p:sp>
    </p:spTree>
    <p:extLst>
      <p:ext uri="{BB962C8B-B14F-4D97-AF65-F5344CB8AC3E}">
        <p14:creationId xmlns:p14="http://schemas.microsoft.com/office/powerpoint/2010/main" val="460805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A98D18B3-FD3A-472F-820C-834D046A8BE7}"/>
              </a:ext>
            </a:extLst>
          </p:cNvPr>
          <p:cNvSpPr/>
          <p:nvPr/>
        </p:nvSpPr>
        <p:spPr>
          <a:xfrm>
            <a:off x="532800" y="527392"/>
            <a:ext cx="7200000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Krize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předmět podnikání je stále složitější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majitelé se musí rozhodnout, jak rychle bude podnik růst a jak jej budou financovat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nutno zjistit příčiny krize – zdroj poučení a východisko protiopatření (např. inovačního řešení, sanačních opatření v podniku)</a:t>
            </a:r>
          </a:p>
        </p:txBody>
      </p:sp>
    </p:spTree>
    <p:extLst>
      <p:ext uri="{BB962C8B-B14F-4D97-AF65-F5344CB8AC3E}">
        <p14:creationId xmlns:p14="http://schemas.microsoft.com/office/powerpoint/2010/main" val="354062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DE6F150-A9FC-4106-80D6-2E437433CE6B}"/>
              </a:ext>
            </a:extLst>
          </p:cNvPr>
          <p:cNvSpPr/>
          <p:nvPr/>
        </p:nvSpPr>
        <p:spPr>
          <a:xfrm>
            <a:off x="597600" y="527392"/>
            <a:ext cx="7128000" cy="3313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pokud nebyla opatření účinná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obchodní korporace - vymazání z obchodního rejstříku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formy zániku: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dobrovolné rozhodnutí o ukončení činnosti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zrušení obchodní korporace bez likvidace: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fúze, rozdělení podniku, změna právní formy, převod jmění na společníka či přeshraniční přemístění sídla</a:t>
            </a:r>
          </a:p>
        </p:txBody>
      </p:sp>
    </p:spTree>
    <p:extLst>
      <p:ext uri="{BB962C8B-B14F-4D97-AF65-F5344CB8AC3E}">
        <p14:creationId xmlns:p14="http://schemas.microsoft.com/office/powerpoint/2010/main" val="3400158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2DE6F150-A9FC-4106-80D6-2E437433CE6B}"/>
              </a:ext>
            </a:extLst>
          </p:cNvPr>
          <p:cNvSpPr/>
          <p:nvPr/>
        </p:nvSpPr>
        <p:spPr>
          <a:xfrm>
            <a:off x="597600" y="774347"/>
            <a:ext cx="7128000" cy="2613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zrušení obchodní korporace s likvidací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(§ 187-209 NOZ):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zákonem řízený postup mimosoudního vyrovnání majetkových vztahů (likvidátorem) v případě, že majetek podniku postačuje k zaplacení závazků k věřitelům; pokud majetek podniku nestačí k uspokojení věřitelů, pak se podnik dostává do konkurzního řízení, kdy dochází alespoň k částečnému (poměrnému) uspokojení věřitelů</a:t>
            </a:r>
          </a:p>
        </p:txBody>
      </p:sp>
    </p:spTree>
    <p:extLst>
      <p:ext uri="{BB962C8B-B14F-4D97-AF65-F5344CB8AC3E}">
        <p14:creationId xmlns:p14="http://schemas.microsoft.com/office/powerpoint/2010/main" val="881361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1734</Words>
  <Application>Microsoft Office PowerPoint</Application>
  <PresentationFormat>Předvádění na obrazovce (16:9)</PresentationFormat>
  <Paragraphs>401</Paragraphs>
  <Slides>40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8" baseType="lpstr">
      <vt:lpstr>Arial</vt:lpstr>
      <vt:lpstr>Calibri</vt:lpstr>
      <vt:lpstr>Courier New</vt:lpstr>
      <vt:lpstr>DejaVu Sans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cem0001</cp:lastModifiedBy>
  <cp:revision>370</cp:revision>
  <dcterms:created xsi:type="dcterms:W3CDTF">2016-07-06T15:42:34Z</dcterms:created>
  <dcterms:modified xsi:type="dcterms:W3CDTF">2022-09-26T11:30:37Z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