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93" r:id="rId9"/>
    <p:sldId id="291" r:id="rId10"/>
    <p:sldId id="292" r:id="rId11"/>
    <p:sldId id="289" r:id="rId12"/>
    <p:sldId id="290" r:id="rId13"/>
    <p:sldId id="286" r:id="rId14"/>
    <p:sldId id="287" r:id="rId15"/>
    <p:sldId id="288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137" d="100"/>
          <a:sy n="137" d="100"/>
        </p:scale>
        <p:origin x="2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40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A219-B1D5-4252-B946-60C7B5F0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 - UK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476DB65-ACC5-4AA4-9535-B6AACB7D2990}"/>
              </a:ext>
            </a:extLst>
          </p:cNvPr>
          <p:cNvSpPr/>
          <p:nvPr/>
        </p:nvSpPr>
        <p:spPr>
          <a:xfrm>
            <a:off x="755576" y="1059582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Spojené království bylo ovšem první zemí na světě, která uznala hospodářský a společenský význam sociálního sektoru vytvořením „třetího sektoru“, který zahrnuje dobrovolné a komunitní skupiny, sociální podniky, charitativní organizace, družstva a vzájemné společnosti, které sdílejí společné rysy jako nevládní organizace a hodnotově řízené a také reinvestování většiny finančních přebytků do dalších sociálních, environmentálních nebo kulturních cílů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Trivedi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2010).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roce 2006 vytvořila britská vláda Úřad třetího sektoru (nyní Úřad pro občanskou společnost), který je zodpovědný za práci napříč odvětvími za účelem poskytování podpůrného prostředí pro prosperující třetí sektor a umožnit odvětví vést kampaň za sociální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648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CF072-8447-4ED8-B193-7C1EE8C9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sociálního podnikání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DB62B2-03EC-4C43-BAD5-7DE810A703D5}"/>
              </a:ext>
            </a:extLst>
          </p:cNvPr>
          <p:cNvSpPr/>
          <p:nvPr/>
        </p:nvSpPr>
        <p:spPr>
          <a:xfrm>
            <a:off x="539552" y="1275606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motivace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kdy hlavní motivací může být pocit naléhavosti řešit sociální problém či soucit s cílovou skupinou. Nebo naopak motivací může být tvorba zisku pro podporu určité vybrané oblasti.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organizace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kdy je nutné mít dovednosti, jak zorganizovat činnosti podniku, vytvářet profil a určit právní formu sociálního podniku.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vlivu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na společnost, kdy jako každý podnik si musí budovat své sítě a vyhledávat podobně smýšlející skupiny a zdroje své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94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88B25-4940-4DB0-92DA-2DAD49EE8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sociálních podniků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667937D-3EC5-4124-BE6E-BA1E298EFD69}"/>
              </a:ext>
            </a:extLst>
          </p:cNvPr>
          <p:cNvSpPr/>
          <p:nvPr/>
        </p:nvSpPr>
        <p:spPr>
          <a:xfrm>
            <a:off x="251520" y="1203598"/>
            <a:ext cx="7218040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podniky se vyskytují nejčastěji jako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Gawell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2014):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jako podnikání se sociálním účelem,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a sociální podniky založené na neziskových principech,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podnikání založené na sociálním hospodářství a sociální podniky, které integrují práci (integrační podniky),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jako společenské podnikání.</a:t>
            </a:r>
          </a:p>
        </p:txBody>
      </p:sp>
    </p:spTree>
    <p:extLst>
      <p:ext uri="{BB962C8B-B14F-4D97-AF65-F5344CB8AC3E}">
        <p14:creationId xmlns:p14="http://schemas.microsoft.com/office/powerpoint/2010/main" val="797890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38401-D793-465B-AA0D-AFBE031F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Historie sociálního podnikání v českých zemích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99E9F91-B32A-43F0-B32C-5C126427DB38}"/>
              </a:ext>
            </a:extLst>
          </p:cNvPr>
          <p:cNvSpPr/>
          <p:nvPr/>
        </p:nvSpPr>
        <p:spPr>
          <a:xfrm>
            <a:off x="512676" y="843558"/>
            <a:ext cx="79477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Začátky sociální ekonomiky jsou spojovány hlavně s venkovem. Zde byla sociální ekonomika spojována hlavně s výrobními družstvy, občanskými společnostmi, kampeličkami, dobrovolnickými aktivitami, tradicemi, solidaritou nebo vzájemností (Dohnalová et al., 2012).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Mezi světovými válkami se začala rozvíjen filantropická společnost, nadace, dobročinné spolky, charitativní činnost. Všechny tyto činnosti byly zakládány na podporu poválečných následků, s cílem je zmírnit.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Během druhé světové války šly tyto činnosti opět do pozadí a po válce se rozvoj vracel zpět.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 roce 1948 Česká republika začala s centrálně řízenou ekonomikou a koncept sociální ekonomiky začala pomalu potlačovat. S tím souviselo i potlačování doprovodných prvků sociální ekonomiky, jednalo se například o nezávislé rozhodování nebo demokratické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564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4B5FB-72D7-4C10-BE1F-935ED0266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/>
              <a:t>Historie sociálního podnikání v českých zemích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48A5D1A-8662-486C-81E6-ADE4BBFF3C6D}"/>
              </a:ext>
            </a:extLst>
          </p:cNvPr>
          <p:cNvSpPr/>
          <p:nvPr/>
        </p:nvSpPr>
        <p:spPr>
          <a:xfrm>
            <a:off x="251520" y="703189"/>
            <a:ext cx="8640960" cy="4263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Až po roce 1989 se sociální ekonomika začala znovu obnovovat. Vznikaly nadační fondy, nadace, obecně prospěšné společnosti nebo občanská sdružení.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Konceptem sociální ekonomiky se začala zabývat i veřejnost. Díky většímu zájmu se sociální ekonomika začala transformovat do podoby moderní sociální ekonomiky. Stále více přicházela možnost čerpat dotace nejen od státu, ale také od Evropské Unie.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2002 tzv. Pražská deklarace upozornila na nedokonalost definice sociální ekonomik (Dohnalová, Průša et al., 2011). Nejasnost v koncepci sociální ekonomiky převládá až do současnosti.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České republice navzdory snaze stále neexistuje jednotná definice sociální ekonomiky ani sociálního podnikání. Problematiku prohlubuje také nepřítomnost zákona souvisejícího se sociálním podnikáním.    </a:t>
            </a:r>
          </a:p>
        </p:txBody>
      </p:sp>
    </p:spTree>
    <p:extLst>
      <p:ext uri="{BB962C8B-B14F-4D97-AF65-F5344CB8AC3E}">
        <p14:creationId xmlns:p14="http://schemas.microsoft.com/office/powerpoint/2010/main" val="3645620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12FA0-9927-4D2C-A20D-6D61568D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SOCIÁLNÍ VERSUS SPOLEČENSKÉ PODNIKÁNÍ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4FC0573-EFA5-4D95-820E-AF5B191615E6}"/>
              </a:ext>
            </a:extLst>
          </p:cNvPr>
          <p:cNvSpPr/>
          <p:nvPr/>
        </p:nvSpPr>
        <p:spPr>
          <a:xfrm>
            <a:off x="440668" y="1203598"/>
            <a:ext cx="8379804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Kromě sociálního podnikání je společenské podnikání používáno jako odkaz na místní rozvoj „pro obec“ nebo „pro region“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Johannisson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1990a, 1990b). Tato verze společenského podnikání byla v té době převedena na mezinárodní formu podnikání.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Souvisí to především ve smyslu místního malého podnikání a ekonomického rozvoje. Příkladem mohou být podniky spojené především s kulturními anebo uměleckými a také environmentálními dopady, které spojují ekonomické cíle s uměleckými nebo ekologickými cíli.</a:t>
            </a:r>
          </a:p>
        </p:txBody>
      </p:sp>
    </p:spTree>
    <p:extLst>
      <p:ext uri="{BB962C8B-B14F-4D97-AF65-F5344CB8AC3E}">
        <p14:creationId xmlns:p14="http://schemas.microsoft.com/office/powerpoint/2010/main" val="390333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2234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Součástí sociální ekonomiky jsou sociální podniky, které vyplňují mezeru na trhu a poskytují výrobky a služby, které nejsou nabízeny jinými subjekty. Lze je poznat podle toho, že se snaží naplnit tři základní cíle – ekonomický, sociální a ekologický.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Slabou stránkou je možnost řádného vymezení podniků, vzhledem k roztříštěnosti definic nebo jejich velké obecnosti.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SOCIÁLNÍHO PODNIKÁNÍ A SOCIÁLNÍ EKONOMIKY- část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podnik?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Definice sociálního podniku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Role a smysl sociálních podniků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SOCIÁLNÍHO PODNIKÁNÍ A SOCIÁLNÍ EKONOMIKY- část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se sociálním podnikem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Vymezit rozdíl mezi sociálním podnikáním a společenským podnikáním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A99EEA-4BA8-431E-8890-003B7B8C4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sociálního podnikání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8C48565-0B33-489F-8F7F-B9015717EDA6}"/>
              </a:ext>
            </a:extLst>
          </p:cNvPr>
          <p:cNvSpPr/>
          <p:nvPr/>
        </p:nvSpPr>
        <p:spPr>
          <a:xfrm>
            <a:off x="323528" y="15560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Sociální podnikání lze obecně vnímat jako proces vytváření hodnoty kombinováním zdrojů novými způsoby, které jsou určeny především k prozkoumání a využití příležitostí pro vytváření sociální hodnoty stimulací společenských změn nebo naplňováním sociálních potřeb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Mair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2006).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9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8A850-C4D4-47F7-9A02-D49FBA3F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D29DD5-E70B-4085-85AA-11867F14B0F1}"/>
              </a:ext>
            </a:extLst>
          </p:cNvPr>
          <p:cNvSpPr/>
          <p:nvPr/>
        </p:nvSpPr>
        <p:spPr>
          <a:xfrm>
            <a:off x="323528" y="935553"/>
            <a:ext cx="7920880" cy="2912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je podporováno rostoucím zájmem vlád a široké veřejnosti od počátku 90. let.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Zdůrazňuje sociální misi podnikání a kombinuje vytváření společenské hodnoty s komerčními prostředky.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podnikatelé se zabývají problémy, jako je chudoba a rozdíly ve zdraví a vzdělávání a jejich práce tak získává sociální a morální hodnotu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2001). Sociální podnikání je v podstatě o sociální angažovanosti a podnikání. </a:t>
            </a:r>
          </a:p>
        </p:txBody>
      </p:sp>
    </p:spTree>
    <p:extLst>
      <p:ext uri="{BB962C8B-B14F-4D97-AF65-F5344CB8AC3E}">
        <p14:creationId xmlns:p14="http://schemas.microsoft.com/office/powerpoint/2010/main" val="8616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8EDF1-863C-4F16-A059-FD0CF006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sociálního podnikání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A2A3EF3-E3FE-48CE-B16B-CC5843184B60}"/>
              </a:ext>
            </a:extLst>
          </p:cNvPr>
          <p:cNvSpPr/>
          <p:nvPr/>
        </p:nvSpPr>
        <p:spPr>
          <a:xfrm>
            <a:off x="251520" y="1264149"/>
            <a:ext cx="8280920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Hervieux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(2010) definuje sociální podnikání jako „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podnikatelský proces iniciovaný sociálními podnikateli se sociálními cíli za účelem vytváření společenské hodnoty, kdy výsledkem sociálního podnikání jsou sociální podniky, včetně sociálních podniků využívajících komerční prostředky i ve formě nestátní neziskové organizace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(NNO).“</a:t>
            </a:r>
          </a:p>
        </p:txBody>
      </p:sp>
    </p:spTree>
    <p:extLst>
      <p:ext uri="{BB962C8B-B14F-4D97-AF65-F5344CB8AC3E}">
        <p14:creationId xmlns:p14="http://schemas.microsoft.com/office/powerpoint/2010/main" val="11743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8F9C5-9F0B-48A0-91FD-5C5AE215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269EE1F-8548-490D-B4ED-7283070F482A}"/>
              </a:ext>
            </a:extLst>
          </p:cNvPr>
          <p:cNvSpPr/>
          <p:nvPr/>
        </p:nvSpPr>
        <p:spPr>
          <a:xfrm>
            <a:off x="251520" y="915566"/>
            <a:ext cx="6174432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2006 získal Muhammad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Yunus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bangladéšská banka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 Nobelovu cenu za mimořádné úsilí o podporu hospodářského a sociálního rozvoje v nejchudších vrstvách společnosti. Banka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Bank, která se datuje do roku 1976 a byla v říjnu 1983 přeměněna na nezávislou banku vládní legislativou, je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mikrofinanční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organizací a bankou pro rozvoj komunit, která nabízí velmi malé úvěry (mikroúvěry nebo „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grameencredit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“) velmi chudým bez nutnosti zajištění. Je to jeden z nejdůležitějších a nejtypičtějších postupů sociálního podnikání – archetypální sociální podnikání. Jeho nízkorozpočtový program bydlení získal v roce 1998 cenu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Habitat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Award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Výsledek obrázku pro Muhammad Yunus">
            <a:extLst>
              <a:ext uri="{FF2B5EF4-FFF2-40B4-BE49-F238E27FC236}">
                <a16:creationId xmlns:a16="http://schemas.microsoft.com/office/drawing/2014/main" id="{17F960D1-4673-4A31-BE5B-94AE6ABAB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2062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09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6892E-C04D-4969-A402-699D8E305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podniky - Evropa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B8633CF-DD7A-4A83-BF25-641BD79BFF24}"/>
              </a:ext>
            </a:extLst>
          </p:cNvPr>
          <p:cNvSpPr/>
          <p:nvPr/>
        </p:nvSpPr>
        <p:spPr>
          <a:xfrm>
            <a:off x="683568" y="120359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většině západoevropských zemí hrály organizace sociálního sektoru, jako jsou neziskové organizace, družstva významnou úlohu v poskytování služeb již před druhou světovou válkou.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Koncem šedesátých a sedmdesátých let vedlo volání po větší demokracii a rovnosti ve všech sférách života k rozkvětu hnutí občanské společnosti zaměřených na hlavní společenské otázky.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Francii, Portugalsku, Španělsku a Řecku byly zavedeny nové právní formy družstevního sdružení; další země jako Belgie, Spojené království a Itálie si vybraly otevřenější modely sociálního podnikání, které nejsou inspirovány pouze tradicí spolupráce.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09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2A57E-BB12-40F2-8B11-1E1E41FB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 - Itálie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5A9E889-F79E-4759-8A59-173E2834895D}"/>
              </a:ext>
            </a:extLst>
          </p:cNvPr>
          <p:cNvSpPr/>
          <p:nvPr/>
        </p:nvSpPr>
        <p:spPr>
          <a:xfrm>
            <a:off x="539552" y="15560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Pojem „sociální podnik“ jako takový má zřejmě svůj původ v Itálii, kde byl propagován prostřednictvím periodika zahájeného v roce 1990 s názvem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Impresa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sociale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Tento koncept byl zaveden k popisu těchto iniciativ, které vedly k tomu, že italský parlament vytvořil o rok později právní formu „sociálního družstva“.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649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1112</Words>
  <Application>Microsoft Office PowerPoint</Application>
  <PresentationFormat>Předvádění na obrazovce (16:9)</PresentationFormat>
  <Paragraphs>75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SLU</vt:lpstr>
      <vt:lpstr>Název prezentace</vt:lpstr>
      <vt:lpstr>Prezentace aplikace PowerPoint</vt:lpstr>
      <vt:lpstr>Prezentace aplikace PowerPoint</vt:lpstr>
      <vt:lpstr>Cíle sociálního podnikání</vt:lpstr>
      <vt:lpstr>Charakteristika</vt:lpstr>
      <vt:lpstr>Definice sociálního podnikání</vt:lpstr>
      <vt:lpstr>Příklad</vt:lpstr>
      <vt:lpstr>Sociální podniky - Evropa</vt:lpstr>
      <vt:lpstr>Sociální podnik - Itálie</vt:lpstr>
      <vt:lpstr>Sociální podnik - UK</vt:lpstr>
      <vt:lpstr>Smysl sociálního podnikání </vt:lpstr>
      <vt:lpstr>Formy sociálních podniků</vt:lpstr>
      <vt:lpstr>Historie sociálního podnikání v českých zemích</vt:lpstr>
      <vt:lpstr>Historie sociálního podnikání v českých zemích II</vt:lpstr>
      <vt:lpstr>SOCIÁLNÍ VERSUS SPOLEČENSKÉ PODNIKÁNÍ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55</cp:revision>
  <cp:lastPrinted>2018-03-27T09:30:31Z</cp:lastPrinted>
  <dcterms:created xsi:type="dcterms:W3CDTF">2016-07-06T15:42:34Z</dcterms:created>
  <dcterms:modified xsi:type="dcterms:W3CDTF">2019-04-15T09:41:58Z</dcterms:modified>
</cp:coreProperties>
</file>