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71" r:id="rId4"/>
    <p:sldId id="276" r:id="rId5"/>
    <p:sldId id="312" r:id="rId6"/>
    <p:sldId id="314" r:id="rId7"/>
    <p:sldId id="315" r:id="rId8"/>
    <p:sldId id="317" r:id="rId9"/>
    <p:sldId id="316" r:id="rId10"/>
    <p:sldId id="292" r:id="rId11"/>
    <p:sldId id="264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7T09:13:48.132"/>
    </inkml:context>
    <inkml:brush xml:id="br0">
      <inkml:brushProperty name="width" value="0.2" units="cm"/>
      <inkml:brushProperty name="height" value="0.2" units="cm"/>
      <inkml:brushProperty name="color" value="#FF0066"/>
      <inkml:brushProperty name="ignorePressure" value="1"/>
    </inkml:brush>
  </inkml:definitions>
  <inkml:trace contextRef="#ctx0" brushRef="#br0">0 0,'148'44,"5"-21,162-12,-196-13,831 2,-716-27,164 27,-199-25,-178 25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7T09:15:50.911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1494 0,'0'23,"-2"0,0-1,-2 1,-1-1,0 0,-2 0,0-1,-2 1,0-2,-1 1,-11 15,-171 219,13-50,-42 56,201-237,0-1,-2-1,-1 0,0-2,-2-1,0-1,-4 1,27-17,-50 34,2 2,1 3,-35 38,72-65</inkml:trace>
  <inkml:trace contextRef="#ctx0" brushRef="#br0" timeOffset="1013.319">324 872,'-42'46,"2"1,2 2,2 2,2 1,3 3,17-32,2 2,0 0,2 0,1 1,1 0,1 0,-3 25,2-12,6-34,0 0,0 0,0 0,1 0,0 0,0 0,0 1,0-1,1 0,0 0,0 1,1-1,-1 0,1 0,0 1,1-1,-1 0,1 0,0 0,0 0,0-1,1 1,0-1,0 1,0-1,0 0,1 0,-1 0,1-1,0 1,1 0,22 7,-1-1,2-1,-1-2,1 0,1-2,-1-1,0-1,1-2,0-1,-1-1,1-1,-1-2,1-1,-1-1,26-9,78-16,-111 24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7T09:16:06.924"/>
    </inkml:context>
    <inkml:brush xml:id="br0">
      <inkml:brushProperty name="width" value="0.2" units="cm"/>
      <inkml:brushProperty name="height" value="0.2" units="cm"/>
      <inkml:brushProperty name="color" value="#FFC114"/>
      <inkml:brushProperty name="ignorePressure" value="1"/>
    </inkml:brush>
  </inkml:definitions>
  <inkml:trace contextRef="#ctx0" brushRef="#br0">1 0,'898'0,"-725"27,102-2,-251-25,-2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7T09:16:10.399"/>
    </inkml:context>
    <inkml:brush xml:id="br0">
      <inkml:brushProperty name="width" value="0.2" units="cm"/>
      <inkml:brushProperty name="height" value="0.2" units="cm"/>
      <inkml:brushProperty name="color" value="#FFC114"/>
      <inkml:brushProperty name="ignorePressure" value="1"/>
    </inkml:brush>
  </inkml:definitions>
  <inkml:trace contextRef="#ctx0" brushRef="#br0">1 51,'299'-1,"-73"-24,-28 1,26 25,-25 48,0-25,-178-23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7T09:13:51.720"/>
    </inkml:context>
    <inkml:brush xml:id="br0">
      <inkml:brushProperty name="width" value="0.2" units="cm"/>
      <inkml:brushProperty name="height" value="0.2" units="cm"/>
      <inkml:brushProperty name="color" value="#FF0066"/>
      <inkml:brushProperty name="ignorePressure" value="1"/>
    </inkml:brush>
  </inkml:definitions>
  <inkml:trace contextRef="#ctx0" brushRef="#br0">1 106,'95'38,"-60"-28,0-1,1-2,0-1,0-2,36-1,286-5,-31-72,-260 65,-1-2,-1-3,0-3,27-12,-55 21,0 1,0 2,1 1,0 2,-1 2,36 4,17-2,653-2,-721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7T09:13:59.510"/>
    </inkml:context>
    <inkml:brush xml:id="br0">
      <inkml:brushProperty name="width" value="0.2" units="cm"/>
      <inkml:brushProperty name="height" value="0.2" units="cm"/>
      <inkml:brushProperty name="color" value="#FF0066"/>
      <inkml:brushProperty name="ignorePressure" value="1"/>
    </inkml:brush>
  </inkml:definitions>
  <inkml:trace contextRef="#ctx0" brushRef="#br0">145 21,'-7'2,"0"1,0 0,1 0,-1 1,1 0,0 0,0 1,0-1,1 1,-1 1,1-1,0 1,1 0,0 0,-1 0,2 0,-1 1,1 0,0 0,0 0,1 0,0 0,0 0,1 0,0 1,0-1,1 2,0-8,-26 166,26-160,1 0,-1 0,1 0,1-1,-1 1,1 0,0 0,0-1,1 1,0-1,0 0,1 0,0 0,0 0,0-1,0 1,1-1,0 0,0-1,1 1,-1-1,1 0,0 0,-2-1,0 1,1-1,-1 0,1-1,-1 1,1-1,0 0,0 0,0-1,0 1,0-1,1 0,-1 0,0-1,0 0,1 0,-1 0,0 0,1-1,-1 0,0 0,0 0,0-1,0 0,0 0,0 0,0 0,-1-1,1 0,-1 0,0 0,0 0,0-1,0 0,0 1,0-2,2-5,0 0,-1-1,0 1,0-1,-1 0,-1-1,0 1,0 0,-1-1,0 0,-1 1,-1-1,0 0,0 0,-1 1,-1-1,0 0,-3-8,1 13,0-1,0 1,-1 0,0 1,-1-1,1 1,-1 0,-1 1,1-1,-1 1,0 1,0-1,0 1,0 0,-1 1,0 0,1 0,-1 0,-1 1,1 0,0 1,0 0,-1 0,1 1,0 0,-1 0,1 1,0 0,-6 2,11-2,0-1,-1 1,1 0,0 1,0-1,0 0,1 1,-1 0,0 0,1 0,-1 0,1 0,-1 0,1 0,0 1,0 0,0-1,0 1,1 0,-1 0,1 0,-1 0,1 0,0 0,0 0,1 0,-1 0,1 0,-1 1,1-1,0 0,0 0,1 1,-1-1,0 0,1 0,0 0,1 3,0 5,2-1,0 1,0 0,1-1,0 0,1 0,0 0,0-1,1 0,7 6,-8-6,2-1,-1 0,1-1,0 0,1 0,-1-1,1 0,1-1,-1 0,1 0,0-1,0 0,0-1,0 0,1 0,-1-1,1-1,0 0,1 0,-5-4,-1 0,1 0,-1-1,0 1,-1-1,1-1,-1 1,0-1,0 0,0 0,0-1,-1 1,0-1,0 0,-1 0,0 0,0-1,0 1,-1-1,0 0,0 1,0-1,-1 0,0 0,-1 0,1 0,-1 0,-1 0,1 0,-1 0,-1-1,-4-8</inkml:trace>
  <inkml:trace contextRef="#ctx0" brushRef="#br0" timeOffset="4681.254">220 270,'-39'-57,"36"52,0-1,0 0,1 0,0-1,0 1,1 0,0-1,0 1,0 0,1-1,0 1,0-1,1 1,0-1,0 1,0 0,1-1,0 1,0 0,0 0,1 0,0 0,0 1,1-1,0 1,0 0,0 0,0 0,1 1,-1-1,1 1,1-1,112-16,-115 21,0 1,1-1,-1 0,1 1,-1 0,0 0,0 0,1 0,-1 0,0 1,0-1,0 1,0 0,-1 0,1 0,0 0,-1 0,0 1,1-1,-1 1,0 0,0-1,0 1,-1 0,1 0,-1 0,1 0,-1 1,0-1,0 0,-1 0,1 1,0 1,-1 9,-1-1,1 0,-2 1,0-1,-1 0,0 0,-1 0,0-1,-1 1,0-1,-1 0,-1 0,0-1,0 0,-1 0,-1-1,1 0,-2 0,-6 4,-97 106,107-114,-1 0,0 0,0-1,0 0,0-1,-1 1,0-1,0-1,0 1,0-2,-1 1,1-1,-1 0,0-1,-5 1,-34-2,26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7T09:14:25.212"/>
    </inkml:context>
    <inkml:brush xml:id="br0">
      <inkml:brushProperty name="width" value="0.2" units="cm"/>
      <inkml:brushProperty name="height" value="0.2" units="cm"/>
      <inkml:brushProperty name="color" value="#FF0066"/>
      <inkml:brushProperty name="ignorePressure" value="1"/>
    </inkml:brush>
  </inkml:definitions>
  <inkml:trace contextRef="#ctx0" brushRef="#br0">1994 523,'71'23,"-23"-5,0-3,1-2,0-3,1-1,0-2,1-3,38-2,365-3,-106 51,234-51,-253-74,-106 50,548 26,-749-1</inkml:trace>
  <inkml:trace contextRef="#ctx0" brushRef="#br0" timeOffset="1170.153">5031 0,'72'25,"66"53,-95-58,0 3,-1 1,-2 2,0 2,13 14,-49-39,1-1,-1 1,0 0,0 0,0 1,0-1,-1 1,0 0,1 0,-1 0,-1 0,1 0,0 1,-1-1,0 1,0 0,-1-1,1 1,-1 0,0 0,0 0,0 0,-1 0,0 1,0-1,0 0,-1 0,0 0,0 0,0 0,0 0,-1-1,0 1,0 0,0 0,-167 169,53-64,87-76,10-12,0-1,-1-1,-1 0,-1-1,-1-2,-12 8,13-14</inkml:trace>
  <inkml:trace contextRef="#ctx0" brushRef="#br0" timeOffset="3242.672">1869 398,'-2'0,"0"0,-1 1,1-1,0 1,0-1,0 1,-1 0,1 0,0 0,0 0,0 0,1 0,-1 0,0 1,0-1,1 1,-1-1,1 1,-1 0,1 0,-1 0,1-1,0 1,0 0,0 1,0-1,1 0,-1 0,1 0,-1 0,1 1,-1-1,1 0,0 0,0 1,1 0,16 84,-13-79,1 1,0-1,0 1,0-2,1 1,1 0,-1-1,1 0,0-1,1 0,-1 0,1 0,0-1,1 0,3 1,21 8,-26-10,0 0,0 0,1-1,-1 0,1 0,0-1,0 0,0 0,0-1,0 0,0-1,0 0,0 0,1 0,-1-1,1-1,-5-1,0-1,-1 0,0 0,0-1,0 1,-1-1,1 1,-1-1,0 0,0 0,-1 0,1 0,-1 0,0 0,-1-1,1 1,-1 0,0 0,0 0,-1-1,1 1,-1 0,-1 0,1 0,-1 0,1 0,-1 0,-3-3,-3-12,-1 2,-1-1,-1 1,-1 1,0 0,-2 1,1 0,-2 1,0 0,-8-5,16 14,6 4,0-1,-1 1,1 0,-1-1,1 1,-1 0,0 0,0 0,0 0,0 1,0-1,-1 0,1 1,0-1,-1 1,1 0,-1 0,0 0,1 0,-1 1,0-1,1 1,-1-1,0 1,0 0,1 0,-1 0,0 0,0 1,1-1,-1 1,0 0,1-1,-1 1,0 0,1 1,0-1,-1 0,1 1,0-1,-1 1,1 0,0 0,0 0,0 0,1 0,-1 0,-1 3,-26 145,28-128</inkml:trace>
  <inkml:trace contextRef="#ctx0" brushRef="#br0" timeOffset="4901.113">1744 473,'-122'62,"118"-59,-12 6,1 0,-1-1,-1-1,1-1,-1 0,0-1,-1-1,1 0,-9 0,-196 44,-17-11,183-24,-1-3,0-2,-1-3,0-2,-215-5,94-44,161 43</inkml:trace>
  <inkml:trace contextRef="#ctx0" brushRef="#br0" timeOffset="5993.469">76 647,'50'-27,"236"-128,-122 112,-143 42</inkml:trace>
  <inkml:trace contextRef="#ctx0" brushRef="#br0" timeOffset="7595.507">1 598,'2'4,"0"0,1 0,-1 0,1-1,0 1,0-1,0 1,1-1,-1 0,1 0,0-1,0 1,0-1,0 1,0-1,2 0,-6-2,122 66,35 27,-103-48,-41-36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7T09:14:37.998"/>
    </inkml:context>
    <inkml:brush xml:id="br0">
      <inkml:brushProperty name="width" value="0.2" units="cm"/>
      <inkml:brushProperty name="height" value="0.2" units="cm"/>
      <inkml:brushProperty name="color" value="#FF0066"/>
      <inkml:brushProperty name="ignorePressure" value="1"/>
    </inkml:brush>
  </inkml:definitions>
  <inkml:trace contextRef="#ctx0" brushRef="#br0">1435 0,'2'5,"1"0,0 0,0-1,1 1,-1-1,1 0,0 0,0 0,0 0,0-1,1 0,-1 0,1 0,0 0,0-1,0 1,3 0,215 103,-118-37,-3 6,-3 3,-4 5,83 93,-138-133,-2 2,-2 1,-3 2,-1 1,22 49,119 286,-155-339,-2 1,-2 0,-2 1,-2 1,-3 0,-1 0,-2 0,-3 1,-1-1,-3 1,-2-1,-2 0,-2 0,-2-1,-4 8,-12 28,12-28,-2-1,-3-1,-2-1,-2-1,-3-1,-24 35,-124 96,-306 259,262-284,-41 12,149-92,64-41,-2-2,-2-2,0-3,-37 15,-268 112,266-119,74-30</inkml:trace>
  <inkml:trace contextRef="#ctx0" brushRef="#br0" timeOffset="1232.639">813 3287,'-14'2,"1"1,-1 1,1 0,0 0,1 1,-1 1,1 0,0 1,0 1,1-1,0 2,0-1,-5 8,-20 11,-82 70,5 4,4 5,-8 19,-17 46,133-170,0 0,1 1,-1-1,0 0,0 1,1-1,-1 1,1-1,-1 1,1-1,-1 1,1-1,0 1,0-1,0 1,0-1,0 1,0-1,0 1,1-1,-1 1,0-1,1 1,-1-1,1 1,0-1,-1 0,1 1,0-1,0 0,0 1,0-1,0 0,0 0,0 0,0 0,0 0,1 0,-1 0,0-1,2 2,67 23,256 25,-265-47,0 3,0 2,-1 3,-1 3,0 2,-1 3,0 2,-2 3,-1 2,-1 2,-1 4,64 63,-88-68,2-1,1-1,0-1,2-2,1-2,0-1,26 9,-40-22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7T09:14:53.037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202 174,'-29'0,"23"-2,0 1,0 0,0 1,0-1,0 1,0 0,0 1,0 0,0 0,0 0,0 0,0 1,1 0,-1 0,0 1,1-1,0 1,0 1,0-1,0 1,0-1,1 2,-1-1,1 0,0 1,-2 2,3-2,0-1,0 1,1 0,0 0,0 0,0 0,0 0,1 0,-1 1,1-1,1 1,-1-1,1 0,0 1,0-1,1 1,-1-1,1 0,0 1,1-1,-1 0,1 0,0 0,1 0,-1 0,1 0,0 0,0-1,0 0,1 0,-1 0,1 0,0 0,0 0,1-1,-1 0,1 0,0 0,13 4,0 0,0-1,0-1,1-1,0-1,0 0,0-1,0-2,0 0,0 0,0-2,0 0,-1-2,1 0,-1-1,1 0,-1-2,-1 0,1-1,-2-1,1 0,5-6,93-83,-109 89,0 0,-1-1,0 0,0 0,-1 0,-1-1,0 1,0-1,-1 0,0 0,-1 0,0 0,-1 0,0 0,-1-5,0 12,0 0,0 0,0 0,0 0,-1 0,0 1,1-1,-1 1,-1-1,1 1,0-1,-1 1,0 0,0 0,0 1,0-1,0 0,0 1,-1 0,1 0,-1 0,0 0,0 1,1-1,-1 1,-2-1,-109-18,113 19,-185-1,181 3,0 1,0 0,0 0,0 0,0 0,0 1,0 0,1 0,-1 1,1 0,0 0,0 0,1 0,-1 1,1-1,0 1,0 1,1-1,-1 0,1 1,0-1,1 1,-2 4,-30 144,34-150,0 0,0 0,0 0,1 0,-1 0,1 0,0 0,0 0,1 0,-1-1,1 1,0 0,-1-1,2 0,-1 1,0-1,1 0,-1 0,1 0,0 0,0-1,0 1,1-1,-1 0,0 0,1 0,0 0,-1 0,1-1,0 0,0 0,0 0,0 0,13 5,1-2,1 0,-1 0,1-2,-1 0,1-1,0-1,-1-1,-12 0,0 1,0-1,0-1,0 1,-1-1,1 0,-1 0,1 0,-1-1,0 0,0 0,0 0,0-1,-1 1,1-1,-1 0,0-1,0 1,0-1,-1 1,0-1,0 0,0-1,0 1,-1 0,0-1,0-1,0 0,-1 0,0 0,0 0,-1 0,0 0,-1 0,1 0,-1 0,0 1,-1-1,0 0,0 0,0 1,-1-1,0 1,0 0,-1 0,0 0,0 0,0 1,-1-1,1 1,-1 0,-1 1,1-1,0 1,-1 0,0 0,0 1,0 0,-1 0,0 0,3 2,0 0,0 1,-1-1,1 1,0 0,-1 0,1 1,0-1,0 1,0 0,0 0,-1 1,1-1,1 1,-1 0,0 0,0 0,1 0,-1 1,1-1,0 1,0 0,0 0,0 0,0 1,0-1,1 1,0-1,0 1,0 0,0 0,0 0,1 0,0 0,0 0,0 0,0 0,0 0,1 1,0-1,0 0,0 0,1 1,-1-1,1 0,0 0,0 0,1 0,-1 0,1 0,0 0,0 0,0 0,0-1,1 1,-1-1,2 2,97 51,-102-56,0-1,0 0,0 1,0-1,0 0,1 0,-1 0,0 0,1 0,-1 0,1 0,-1 0,1 0,-1 0,1 0,0 0,-1 0,1 0,0 0,0 0,0-1,0 1,0 0,0 0,0 0,0 0,0 0,1 0,-1-1,0 1,1 0,-1 0,1 0,-1 0,1 0,0 0,-1 0,1 1,0-1,0 0,0 0,-1 0,1 1,0-1,0 0,0 1,0-1,0 1,0-1,0 1,0 0,0-1,1 1,-1 0,0 0,0 0,0-1,0 1,0 1,1-1,-1 0,0 0,0 0,0 0,0 1,0-1,1 1,-21-16,-1 0,-1 2,0 0,-1 2,-1 0,1 1,-2 2,1 0,-1 1,0 2,-1 0,1 2,-23-1,46 4,-52-2,35 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7T09:14:49.315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351 46,'0'-2,"0"0,0 0,0 0,-1 0,1 0,0 1,-1-1,0 0,0 0,1 0,-1 1,0-1,0 0,-1 1,1-1,0 1,0-1,-1 1,1 0,-1-1,1 1,-1 0,1 0,-1 0,0 0,0 0,1 1,-1-1,0 1,0-1,0 1,0-1,0 1,0 0,0 0,0 0,0 0,0 0,1 1,-1-1,-1 0,-78 30,76-27,0 2,0-1,0 0,0 1,1 0,0 0,0 1,0-1,1 1,0-1,0 1,0 0,1 0,0 1,0-1,0 0,1 1,0-1,0 1,1-1,0 1,0-1,0 1,1 0,0-1,0 1,1-1,-1 0,2 0,-1 1,1-1,-1-1,2 1,-1 0,1-1,0 1,0-1,0 0,1-1,-1 1,1 0,18 13,1-1,0 0,1-2,1-1,0-1,1-1,0-2,1 0,0-2,1-1,8 0,-34-7,1 0,-1-1,1 1,-1-1,0 1,1-1,-1 0,0-1,0 1,0 0,0-1,0 0,0 1,0-1,0-1,-1 1,1 0,-1-1,0 1,1-1,-1 1,0-1,-1 0,1 0,0 0,-1 0,0 0,1-1,-1 1,-1 0,1-1,0 1,-1 0,0-1,1 1,-1-1,0-3,1 1,0-1,-1 1,0-1,-1 1,0 0,0-1,0 1,0 0,-1-1,0 1,-1 0,1 0,-1 0,0 1,-1-1,1 1,-1 0,-3-3,-6-3,0 0,-1 2,0 0,-1 0,0 1,0 1,0 0,-1 2,0 0,-1 0,1 1,-1 1,-8 0,24 3,-1-1,0 1,0 0,1-1,-1 1,0 0,0 0,0 0,1 0,-1 1,0-1,0 0,1 1,-1-1,0 1,1 0,-1 0,0-1,1 1,-1 0,1 0,0 0,-1 1,1-1,0 0,-1 0,1 1,0-1,0 1,0-1,0 1,1-1,-1 1,0 0,0-1,1 1,0 0,-1-1,1 1,0 0,-1 0,1 0,0-1,0 1,1 0,-1 0,0-1,1 1,-1 0,1 0,-1-1,1 1,0 0,0-1,-1 1,1-1,0 1,1-1,-1 0,0 1,1 0,9 12,1 0,0-1,1 0,0-1,1 0,0-1,1-1,0 0,1-1,0-1,0 0,1-1,0-1,0 0,4-1,-19-4,0-1,-1 1,1 0,-1-1,1 0,0 1,0-1,-1 0,1 0,0 0,-1 0,1 0,0-1,-1 1,1 0,0-1,-1 1,1-1,-1 0,1 1,-1-1,1 0,-1 0,1 0,-1 0,0 0,1 0,-1-1,0 1,0 0,0-1,0 1,0 0,0-1,-1 1,1-1,0 0,-1 1,1-1,-1 0,0 1,1-1,-1 0,0 1,0-3,-17-77,6 68,-1 0,0 1,-1 0,0 1,-1 1,0 0,-1 0,0 2,-5-2,-53-9,52 22</inkml:trace>
  <inkml:trace contextRef="#ctx0" brushRef="#br0" timeOffset="6800.959">176 46,'251'4,"-245"-2,1 0,-1 0,0 1,0 0,0 0,-1 0,1 0,-1 1,1 0,-1 0,0 1,-1 0,1-1,-1 1,0 1,0-1,-1 1,1-1,-1 1,0 0,-1 0,1 0,-1 1,-1-1,1 2,3 12,-2 0,0 0,-1 1,0-1,-2 0,-1 1,-2 13,-1-23,-1-1,-1-1,1 1,-2-1,1 0,-1 0,0-1,-1 0,0 0,0-1,-1 0,0 0,0-1,-1 0,1-1,-1 0,-1-1,1 0,0 0,-1-1,0 0,0-1,4 1,-18 3,1 0,-1-2,0 0,0-2,0-1,0-1,0-1,0-1,-3-1,23 2,1 0,-1 0,0 0,1 0,-1-1,0 0,1 0,0 0,-1 0,1-1,0 1,0-1,1 0,-1 0,1-1,-1 1,1-1,0 0,0 0,1 0,-1 0,1 0,0-1,0 1,0 0,0-1,1 0,0 1,0-1,0 0,1 0,0 0,-1 1,2-1,-1 0,0 0,1 0,0 1,0-1,1 0,-1 1,1-1,0 1,0-1,1 1,-1 0,1 0,0 0,7-7,1 0,0 1,0 1,1 0,1 0,-1 1,1 1,1 0,-1 1,1 0,0 1,1 1,-1 0,1 1,6 0,-18 1,1 0,0 0,0 1,0-1,0 1,0 0,0 0,0 1,0-1,0 1,0 0,0 0,1 0,-1 1,0 0,0-1,0 1,0 1,0-1,0 0,-1 1,1 0,0 0,-1 0,1 1,-1-1,0 1,0-1,0 1,0 0,0 0,0 1,-1-1,0 0,0 1,0 0,0-1,0 1,-1 0,1 0,-1 0,0 3,-3-2,0 0,0 0,-1 0,0 0,0 0,0-1,-1 1,1-1,-1 0,0 0,-1 0,1-1,0 1,-1-1,0 0,0-1,0 1,0-1,0 0,-1 0,1 0,0-1,-1 0,0 0,1 0,-1-1,1 0,-5 0,-9 4,-100 4,116-8,1 0,-1-1,1 1,-1-1,1 0,-1 1,1-1,0 0,-1-1,1 1,0 0,0-1,0 1,0-1,0 0,0 1,0-1,1 0,-1 0,0 0,1 0,0-1,0 1,-1 0,1-1,1 1,-1 0,0-1,0 1,1-1,0 1,-1-1,1 0,0 1,0-1,0 1,1-1,-1 1,1-1,-1 1,1-1,0 1,1-2,55-132,-55 132,0 0,1 0,-1 0,1 1,0-1,0 1,0 0,0 0,1 0,-1 0,1 1,0-1,0 1,0 0,0 0,0 0,0 1,0 0,1-1,-1 1,1 1,-1-1,0 1,1-1,-1 1,1 1,-1-1,1 1,-1-1,1 1,-1 1,4 0,8 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7T09:15:01.266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0 76,'454'-15,"-49"-20,28 37,-149 22,204-25,-126-49,-195 51,-146-1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7T09:15:53.463"/>
    </inkml:context>
    <inkml:brush xml:id="br0">
      <inkml:brushProperty name="width" value="0.2" units="cm"/>
      <inkml:brushProperty name="height" value="0.2" units="cm"/>
      <inkml:brushProperty name="color" value="#33CCFF"/>
      <inkml:brushProperty name="ignorePressure" value="1"/>
    </inkml:brush>
  </inkml:definitions>
  <inkml:trace contextRef="#ctx0" brushRef="#br0">1 0,'5'2,"0"-1,0 1,0 0,0 0,-1 1,1 0,-1-1,1 1,-1 1,0-1,0 1,0 0,-1 0,1 0,-1 0,0 0,0 1,0 0,11 12,250 283,-92-92,26 128,-168-295,-2 1,-2 2,-1 1,-3 0,-1 3,11 18,3-1,2-2,37 45,-1 0,115 98,-174-190</inkml:trace>
  <inkml:trace contextRef="#ctx0" brushRef="#br0" timeOffset="1110.132">1321 1195,'2'14,"1"0,0 0,1-1,1 1,0-1,0 0,2-1,0 1,0-1,3 2,3 9,35 56,68 148,-109-197,-1 1,-2 0,-1-1,-1 1,-2 0,-1 0,-3 12,1 48,3-88,1 0,-1 0,0 0,0-1,0 1,0 0,-1 0,1 0,-1 0,1-1,-1 1,0 0,0-1,0 1,-1-1,1 1,-1-1,1 1,-1-1,0 0,0 0,0 0,0 0,0 0,0 0,-1-1,1 1,-1-1,1 1,-1-1,1 0,-1 0,0 0,1-1,-1 1,0 0,0-1,0 0,0 0,1 0,-1 0,-1 0,-20 1,0-1,0-1,0-1,0-1,0-1,1-1,-1-1,2-1,-1-2,1 0,0-1,0-1,2-1,-1-1,-2-3,-12-10,0 1,-2 2,-1 1,-1 3,0 0,-23-5,41 17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08.11.2022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05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08.11.2022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729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08.11.2022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973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98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08.11.2022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021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08.11.2022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00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08.11.2022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93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08.11.2022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154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08.11.2022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277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08.11.2022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999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08.11.2022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58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08.11.2022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8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BAEC6-A37A-4403-B919-4854A6448652}" type="datetimeFigureOut">
              <a:rPr lang="cs-CZ" smtClean="0"/>
              <a:t>08.11.2022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5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customXml" Target="../ink/ink6.xml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1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customXml" Target="../ink/ink5.xml"/><Relationship Id="rId24" Type="http://schemas.openxmlformats.org/officeDocument/2006/relationships/image" Target="../media/image17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10" Type="http://schemas.openxmlformats.org/officeDocument/2006/relationships/image" Target="../media/image10.png"/><Relationship Id="rId19" Type="http://schemas.openxmlformats.org/officeDocument/2006/relationships/customXml" Target="../ink/ink9.xml"/><Relationship Id="rId4" Type="http://schemas.openxmlformats.org/officeDocument/2006/relationships/image" Target="../media/image7.png"/><Relationship Id="rId9" Type="http://schemas.openxmlformats.org/officeDocument/2006/relationships/customXml" Target="../ink/ink4.xml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richslowly.org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35360" y="356659"/>
            <a:ext cx="7488832" cy="6144683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23392" y="932723"/>
            <a:ext cx="6816757" cy="288032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53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Osobní business model</a:t>
            </a:r>
            <a:br>
              <a:rPr lang="cs-CZ" sz="53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53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203158" y="4101075"/>
            <a:ext cx="6333002" cy="105611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Vlastní osobní business model – osobní a profesní růst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9274729" y="4965171"/>
            <a:ext cx="2688299" cy="153617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alt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Pavel Adámek, Ph.D.</a:t>
            </a:r>
          </a:p>
          <a:p>
            <a:pPr algn="r"/>
            <a:r>
              <a:rPr lang="cs-CZ" altLang="cs-CZ" sz="1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 modely</a:t>
            </a:r>
            <a:endParaRPr lang="en-GB" altLang="cs-CZ" sz="12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D2523FBE-4C54-7F42-B6C0-D06996A04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769" y="356658"/>
            <a:ext cx="3267839" cy="254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3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51520" y="342835"/>
            <a:ext cx="1527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3200" b="1" kern="0" dirty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Shrnutí</a:t>
            </a:r>
            <a:endParaRPr kumimoji="0" lang="en-GB" sz="3200" b="1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74135" y="1068535"/>
            <a:ext cx="9938167" cy="4720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Osobní business model je spojen s vaší osobností a vhodnými schopnostmi, dovednostmi, znalostmi a zájmy pro danou aktivitu podnikatelskou/pracovní apod.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identifikaci změny (pracovního místa, kariéry) je vhodné vytvořit stávající osobní business model a podrobit jej hlubšímu přezkumu – co a jak opravdu chcete změnit a kam se chcete posunout (vytvořit si svůj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dream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job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žádoucí, než si jej najít). 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Osobní business model se tedy skládá z ekvivalentů klasického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canvasu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Kdo jste/co máte (klíčové zdroje)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děláte (klíčové činnosti)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Komu pomáháte (zákazníci)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 pomáhám (nabízená hodnota)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 se o vás dozvědí/Jak dodáváte své služby (marketingové kanály)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 jednáte a komunikujete (vztahy se zákazníky)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Kdo Vám pomáhá (klíčoví partneři)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získáte (zdroje příjmů)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dáváte (náklady)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1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59408" y="4916128"/>
            <a:ext cx="11473182" cy="1585214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87620" y="5258917"/>
            <a:ext cx="6816757" cy="1102554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ctr"/>
            <a:r>
              <a:rPr lang="cs-CZ" sz="53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  <a:endParaRPr lang="en-GB" sz="53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D2523FBE-4C54-7F42-B6C0-D06996A04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78" y="1654516"/>
            <a:ext cx="3267839" cy="254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73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51520" y="342835"/>
            <a:ext cx="3887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3200" b="1" kern="0" dirty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Struktura přednášky</a:t>
            </a:r>
            <a:endParaRPr kumimoji="0" lang="en-GB" sz="3200" b="1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56206" y="1349081"/>
            <a:ext cx="9938167" cy="4707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Představení osobního business modelu</a:t>
            </a: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 osobního business modelu</a:t>
            </a: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Využití osobního business modelu</a:t>
            </a: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Příklady osobního business modelu</a:t>
            </a: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16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2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51520" y="342835"/>
            <a:ext cx="4014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3200" b="1" kern="0" dirty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Cílem přednášky je…</a:t>
            </a:r>
            <a:endParaRPr kumimoji="0" lang="en-GB" sz="3200" b="1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56206" y="1349081"/>
            <a:ext cx="9938167" cy="4707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Získat znalosti pro modelování a tvorbu osobního business modelu.</a:t>
            </a: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Pochopení vašich znalostí, dovedností, zájmů a předností vaší osobnosti vám může pomoci ve vašem budoucím profesním i osobním životě.</a:t>
            </a: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Rozšíření logiky business modelování o aspekt zaměření se na konkrétní pracovní pozici nebo konkrétní podnikatelskou aktivitu.</a:t>
            </a: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16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4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51520" y="342835"/>
            <a:ext cx="6556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3200" b="1" kern="0" dirty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Vymezení osobního business modelu</a:t>
            </a: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386760" y="771343"/>
            <a:ext cx="7799730" cy="936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marL="0" indent="0" algn="ctr">
              <a:buNone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Jaká je odlišnost od klasického </a:t>
            </a:r>
            <a:r>
              <a:rPr 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canvasu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altLang="cs-CZ" sz="16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8CE51E1-A53E-40B1-AE9D-2934F73D6E22}"/>
              </a:ext>
            </a:extLst>
          </p:cNvPr>
          <p:cNvSpPr/>
          <p:nvPr/>
        </p:nvSpPr>
        <p:spPr>
          <a:xfrm>
            <a:off x="4326156" y="2533007"/>
            <a:ext cx="71580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osobním business modelu jste klíčovým zdrojem </a:t>
            </a:r>
            <a:r>
              <a:rPr lang="cs-CZ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VY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vaše zájmy, dovednosti a schopnosti, osobnost a aktivita, kterou vlastníte nebo řídíte. 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(Ve firmě jsou za klíčové zdroje např. zahrnuti ostatní zaměstnanci.)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osobním business modelu hrají roli těžko vyčíslitelné „měkké“ náklady (například stress) a „měkké“ přínosy (například uspokojení). 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(Ve firemních modelech se obvykle kalkuluje s finančními náklady a přínosy.)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68C6714-672E-4A6B-8B68-EE38BC5E3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955429"/>
            <a:ext cx="3727455" cy="31683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607CDD2-7BE7-43FF-8C4C-D801D74E2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51" y="4107438"/>
            <a:ext cx="3591223" cy="215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2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51520" y="342835"/>
            <a:ext cx="6556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3200" b="1" kern="0" dirty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Vymezení osobního business modelu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99FDCE6-9BD7-466A-859D-E49BEB2D5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r="3045" b="1348"/>
          <a:stretch/>
        </p:blipFill>
        <p:spPr>
          <a:xfrm rot="16200000">
            <a:off x="1226935" y="-163910"/>
            <a:ext cx="5320422" cy="7664826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3AC8DA7F-E413-4A25-897A-881DDF1D034F}"/>
              </a:ext>
            </a:extLst>
          </p:cNvPr>
          <p:cNvSpPr/>
          <p:nvPr/>
        </p:nvSpPr>
        <p:spPr>
          <a:xfrm>
            <a:off x="7780421" y="1641205"/>
            <a:ext cx="4016624" cy="4319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Kdo jste/co máte (klíčové zdroje)</a:t>
            </a: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děláte (klíčové činnosti)</a:t>
            </a: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Komu pomáháte (zákazníci)</a:t>
            </a: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pomáhám (nabízená hodnota)</a:t>
            </a: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se o vás dozvědí/Jak dodáváte své služby (marketingové kanály)</a:t>
            </a: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jednáte a komunikujete (vztahy se zákazníky)</a:t>
            </a: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Kdo Vám pomáhá (klíčoví partneři)</a:t>
            </a: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získáte (zdroje příjmů)</a:t>
            </a: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dáváte (náklady)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E658877-A2AE-40EB-9CEB-14BC73DB696E}"/>
              </a:ext>
            </a:extLst>
          </p:cNvPr>
          <p:cNvSpPr/>
          <p:nvPr/>
        </p:nvSpPr>
        <p:spPr>
          <a:xfrm>
            <a:off x="2374703" y="6328714"/>
            <a:ext cx="4016624" cy="217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  <a:spcAft>
                <a:spcPts val="0"/>
              </a:spcAft>
            </a:pPr>
            <a:r>
              <a:rPr lang="cs-CZ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Zdroj: </a:t>
            </a:r>
            <a:r>
              <a:rPr lang="cs-CZ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Clark</a:t>
            </a:r>
            <a:r>
              <a:rPr lang="cs-CZ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(Osobní business model, s. 53)</a:t>
            </a:r>
          </a:p>
        </p:txBody>
      </p:sp>
    </p:spTree>
    <p:extLst>
      <p:ext uri="{BB962C8B-B14F-4D97-AF65-F5344CB8AC3E}">
        <p14:creationId xmlns:p14="http://schemas.microsoft.com/office/powerpoint/2010/main" val="4378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51520" y="342835"/>
            <a:ext cx="6556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3200" b="1" kern="0" dirty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Vymezení osobního business modelu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15E22B9-DB7A-4254-9BDC-BBBEFF2B2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86" t="21961" r="20661" b="8070"/>
          <a:stretch/>
        </p:blipFill>
        <p:spPr>
          <a:xfrm>
            <a:off x="0" y="-5197"/>
            <a:ext cx="10437191" cy="686319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FD15721-4FDB-4905-9931-AA9A366746C7}"/>
              </a:ext>
            </a:extLst>
          </p:cNvPr>
          <p:cNvSpPr txBox="1"/>
          <p:nvPr/>
        </p:nvSpPr>
        <p:spPr>
          <a:xfrm>
            <a:off x="10437191" y="5907741"/>
            <a:ext cx="1485868" cy="7082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894D7321-6817-4712-B5C0-774D74F75D43}"/>
                  </a:ext>
                </a:extLst>
              </p14:cNvPr>
              <p14:cNvContentPartPr/>
              <p14:nvPr/>
            </p14:nvContentPartPr>
            <p14:xfrm>
              <a:off x="9153021" y="672254"/>
              <a:ext cx="913680" cy="2844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894D7321-6817-4712-B5C0-774D74F75D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17021" y="636254"/>
                <a:ext cx="98532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DC9F6796-0DC3-48E1-98DB-5DF6FB351096}"/>
                  </a:ext>
                </a:extLst>
              </p14:cNvPr>
              <p14:cNvContentPartPr/>
              <p14:nvPr/>
            </p14:nvContentPartPr>
            <p14:xfrm>
              <a:off x="5011221" y="436814"/>
              <a:ext cx="913680" cy="6588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DC9F6796-0DC3-48E1-98DB-5DF6FB3510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75581" y="401174"/>
                <a:ext cx="98532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0FA86ABD-8F7C-47CD-BDD0-0F6F4E26AEAD}"/>
                  </a:ext>
                </a:extLst>
              </p14:cNvPr>
              <p14:cNvContentPartPr/>
              <p14:nvPr/>
            </p14:nvContentPartPr>
            <p14:xfrm>
              <a:off x="7684221" y="243494"/>
              <a:ext cx="151200" cy="18648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0FA86ABD-8F7C-47CD-BDD0-0F6F4E26AEA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48221" y="207494"/>
                <a:ext cx="2228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Rukopis 28">
                <a:extLst>
                  <a:ext uri="{FF2B5EF4-FFF2-40B4-BE49-F238E27FC236}">
                    <a16:creationId xmlns:a16="http://schemas.microsoft.com/office/drawing/2014/main" id="{976B1DDE-55BC-4338-A1E8-83D3D651B7ED}"/>
                  </a:ext>
                </a:extLst>
              </p14:cNvPr>
              <p14:cNvContentPartPr/>
              <p14:nvPr/>
            </p14:nvContentPartPr>
            <p14:xfrm>
              <a:off x="7036941" y="2268134"/>
              <a:ext cx="2003760" cy="322920"/>
            </p14:xfrm>
          </p:contentPart>
        </mc:Choice>
        <mc:Fallback xmlns="">
          <p:pic>
            <p:nvPicPr>
              <p:cNvPr id="29" name="Rukopis 28">
                <a:extLst>
                  <a:ext uri="{FF2B5EF4-FFF2-40B4-BE49-F238E27FC236}">
                    <a16:creationId xmlns:a16="http://schemas.microsoft.com/office/drawing/2014/main" id="{976B1DDE-55BC-4338-A1E8-83D3D651B7E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01295" y="2232134"/>
                <a:ext cx="2075413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2" name="Rukopis 31">
                <a:extLst>
                  <a:ext uri="{FF2B5EF4-FFF2-40B4-BE49-F238E27FC236}">
                    <a16:creationId xmlns:a16="http://schemas.microsoft.com/office/drawing/2014/main" id="{42AA5BF9-5852-476E-9417-DBE00DEBE139}"/>
                  </a:ext>
                </a:extLst>
              </p14:cNvPr>
              <p14:cNvContentPartPr/>
              <p14:nvPr/>
            </p14:nvContentPartPr>
            <p14:xfrm>
              <a:off x="9900381" y="3729374"/>
              <a:ext cx="1010520" cy="1668600"/>
            </p14:xfrm>
          </p:contentPart>
        </mc:Choice>
        <mc:Fallback xmlns="">
          <p:pic>
            <p:nvPicPr>
              <p:cNvPr id="32" name="Rukopis 31">
                <a:extLst>
                  <a:ext uri="{FF2B5EF4-FFF2-40B4-BE49-F238E27FC236}">
                    <a16:creationId xmlns:a16="http://schemas.microsoft.com/office/drawing/2014/main" id="{42AA5BF9-5852-476E-9417-DBE00DEBE13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64741" y="3693374"/>
                <a:ext cx="1082160" cy="174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4" name="Rukopis 33">
                <a:extLst>
                  <a:ext uri="{FF2B5EF4-FFF2-40B4-BE49-F238E27FC236}">
                    <a16:creationId xmlns:a16="http://schemas.microsoft.com/office/drawing/2014/main" id="{794AFD88-87EB-4D27-9D19-976535955DCB}"/>
                  </a:ext>
                </a:extLst>
              </p14:cNvPr>
              <p14:cNvContentPartPr/>
              <p14:nvPr/>
            </p14:nvContentPartPr>
            <p14:xfrm>
              <a:off x="2553861" y="2133494"/>
              <a:ext cx="234720" cy="161640"/>
            </p14:xfrm>
          </p:contentPart>
        </mc:Choice>
        <mc:Fallback xmlns="">
          <p:pic>
            <p:nvPicPr>
              <p:cNvPr id="34" name="Rukopis 33">
                <a:extLst>
                  <a:ext uri="{FF2B5EF4-FFF2-40B4-BE49-F238E27FC236}">
                    <a16:creationId xmlns:a16="http://schemas.microsoft.com/office/drawing/2014/main" id="{794AFD88-87EB-4D27-9D19-976535955DC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18221" y="2097494"/>
                <a:ext cx="30636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6" name="Rukopis 35">
                <a:extLst>
                  <a:ext uri="{FF2B5EF4-FFF2-40B4-BE49-F238E27FC236}">
                    <a16:creationId xmlns:a16="http://schemas.microsoft.com/office/drawing/2014/main" id="{37502ADF-065F-4D27-9CEF-6413DC751FEF}"/>
                  </a:ext>
                </a:extLst>
              </p14:cNvPr>
              <p14:cNvContentPartPr/>
              <p14:nvPr/>
            </p14:nvContentPartPr>
            <p14:xfrm>
              <a:off x="2625861" y="261494"/>
              <a:ext cx="219240" cy="189000"/>
            </p14:xfrm>
          </p:contentPart>
        </mc:Choice>
        <mc:Fallback xmlns="">
          <p:pic>
            <p:nvPicPr>
              <p:cNvPr id="36" name="Rukopis 35">
                <a:extLst>
                  <a:ext uri="{FF2B5EF4-FFF2-40B4-BE49-F238E27FC236}">
                    <a16:creationId xmlns:a16="http://schemas.microsoft.com/office/drawing/2014/main" id="{37502ADF-065F-4D27-9CEF-6413DC751FE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589861" y="225854"/>
                <a:ext cx="29088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Rukopis 36">
                <a:extLst>
                  <a:ext uri="{FF2B5EF4-FFF2-40B4-BE49-F238E27FC236}">
                    <a16:creationId xmlns:a16="http://schemas.microsoft.com/office/drawing/2014/main" id="{D9D67B2C-5B95-49A9-BC06-AFA62A5370B8}"/>
                  </a:ext>
                </a:extLst>
              </p14:cNvPr>
              <p14:cNvContentPartPr/>
              <p14:nvPr/>
            </p14:nvContentPartPr>
            <p14:xfrm>
              <a:off x="250941" y="438614"/>
              <a:ext cx="941400" cy="27360"/>
            </p14:xfrm>
          </p:contentPart>
        </mc:Choice>
        <mc:Fallback xmlns="">
          <p:pic>
            <p:nvPicPr>
              <p:cNvPr id="37" name="Rukopis 36">
                <a:extLst>
                  <a:ext uri="{FF2B5EF4-FFF2-40B4-BE49-F238E27FC236}">
                    <a16:creationId xmlns:a16="http://schemas.microsoft.com/office/drawing/2014/main" id="{D9D67B2C-5B95-49A9-BC06-AFA62A5370B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4941" y="402974"/>
                <a:ext cx="101304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2" name="Rukopis 41">
                <a:extLst>
                  <a:ext uri="{FF2B5EF4-FFF2-40B4-BE49-F238E27FC236}">
                    <a16:creationId xmlns:a16="http://schemas.microsoft.com/office/drawing/2014/main" id="{5D94E5BE-DCBB-4355-BB8E-21D494AC27CE}"/>
                  </a:ext>
                </a:extLst>
              </p14:cNvPr>
              <p14:cNvContentPartPr/>
              <p14:nvPr/>
            </p14:nvContentPartPr>
            <p14:xfrm>
              <a:off x="1218981" y="4267214"/>
              <a:ext cx="568080" cy="755640"/>
            </p14:xfrm>
          </p:contentPart>
        </mc:Choice>
        <mc:Fallback xmlns="">
          <p:pic>
            <p:nvPicPr>
              <p:cNvPr id="42" name="Rukopis 41">
                <a:extLst>
                  <a:ext uri="{FF2B5EF4-FFF2-40B4-BE49-F238E27FC236}">
                    <a16:creationId xmlns:a16="http://schemas.microsoft.com/office/drawing/2014/main" id="{5D94E5BE-DCBB-4355-BB8E-21D494AC27C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83364" y="4231214"/>
                <a:ext cx="639675" cy="82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3" name="Rukopis 42">
                <a:extLst>
                  <a:ext uri="{FF2B5EF4-FFF2-40B4-BE49-F238E27FC236}">
                    <a16:creationId xmlns:a16="http://schemas.microsoft.com/office/drawing/2014/main" id="{DFAE34AA-C9EF-4DEE-9C69-01A6CB3D21BE}"/>
                  </a:ext>
                </a:extLst>
              </p14:cNvPr>
              <p14:cNvContentPartPr/>
              <p14:nvPr/>
            </p14:nvContentPartPr>
            <p14:xfrm>
              <a:off x="4043181" y="4329854"/>
              <a:ext cx="538200" cy="593640"/>
            </p14:xfrm>
          </p:contentPart>
        </mc:Choice>
        <mc:Fallback xmlns="">
          <p:pic>
            <p:nvPicPr>
              <p:cNvPr id="43" name="Rukopis 42">
                <a:extLst>
                  <a:ext uri="{FF2B5EF4-FFF2-40B4-BE49-F238E27FC236}">
                    <a16:creationId xmlns:a16="http://schemas.microsoft.com/office/drawing/2014/main" id="{DFAE34AA-C9EF-4DEE-9C69-01A6CB3D21B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007181" y="4293854"/>
                <a:ext cx="609840" cy="66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4" name="Rukopis 43">
                <a:extLst>
                  <a:ext uri="{FF2B5EF4-FFF2-40B4-BE49-F238E27FC236}">
                    <a16:creationId xmlns:a16="http://schemas.microsoft.com/office/drawing/2014/main" id="{5B75FD50-855B-4B08-AF70-15D146325E49}"/>
                  </a:ext>
                </a:extLst>
              </p14:cNvPr>
              <p14:cNvContentPartPr/>
              <p14:nvPr/>
            </p14:nvContentPartPr>
            <p14:xfrm>
              <a:off x="4876581" y="5477174"/>
              <a:ext cx="501480" cy="19080"/>
            </p14:xfrm>
          </p:contentPart>
        </mc:Choice>
        <mc:Fallback xmlns="">
          <p:pic>
            <p:nvPicPr>
              <p:cNvPr id="44" name="Rukopis 43">
                <a:extLst>
                  <a:ext uri="{FF2B5EF4-FFF2-40B4-BE49-F238E27FC236}">
                    <a16:creationId xmlns:a16="http://schemas.microsoft.com/office/drawing/2014/main" id="{5B75FD50-855B-4B08-AF70-15D146325E4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40941" y="5441174"/>
                <a:ext cx="57312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5" name="Rukopis 44">
                <a:extLst>
                  <a:ext uri="{FF2B5EF4-FFF2-40B4-BE49-F238E27FC236}">
                    <a16:creationId xmlns:a16="http://schemas.microsoft.com/office/drawing/2014/main" id="{6C2B936E-D4D9-4D68-A39A-E8D1A3278332}"/>
                  </a:ext>
                </a:extLst>
              </p14:cNvPr>
              <p14:cNvContentPartPr/>
              <p14:nvPr/>
            </p14:nvContentPartPr>
            <p14:xfrm>
              <a:off x="4876581" y="5611454"/>
              <a:ext cx="492480" cy="27360"/>
            </p14:xfrm>
          </p:contentPart>
        </mc:Choice>
        <mc:Fallback xmlns="">
          <p:pic>
            <p:nvPicPr>
              <p:cNvPr id="45" name="Rukopis 44">
                <a:extLst>
                  <a:ext uri="{FF2B5EF4-FFF2-40B4-BE49-F238E27FC236}">
                    <a16:creationId xmlns:a16="http://schemas.microsoft.com/office/drawing/2014/main" id="{6C2B936E-D4D9-4D68-A39A-E8D1A327833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40941" y="5575814"/>
                <a:ext cx="564120" cy="9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7122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51520" y="342835"/>
            <a:ext cx="62472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3200" b="1" kern="0" dirty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Příklad osobního business modelu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AC8DA7F-E413-4A25-897A-881DDF1D034F}"/>
              </a:ext>
            </a:extLst>
          </p:cNvPr>
          <p:cNvSpPr/>
          <p:nvPr/>
        </p:nvSpPr>
        <p:spPr>
          <a:xfrm>
            <a:off x="8502315" y="1975258"/>
            <a:ext cx="3112168" cy="10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6000"/>
              </a:lnSpc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Příklad osobního business modelu rozhlasového moderátora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72E2D-2B48-4634-8644-8C364BC21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28538" r="29737" b="25848"/>
          <a:stretch/>
        </p:blipFill>
        <p:spPr>
          <a:xfrm>
            <a:off x="251520" y="1029838"/>
            <a:ext cx="8090375" cy="51556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11B0004-D1E5-4355-AE1F-60190F5AD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836" y="320011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1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51520" y="342835"/>
            <a:ext cx="634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3200" b="1" kern="0" dirty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Příklady osobního business modelu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2A9A0F8-C367-4388-831D-BC346D6CD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7046" y="-1137047"/>
            <a:ext cx="6853865" cy="912795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6EDA087-656D-4DB1-9A0C-48137C06EB19}"/>
              </a:ext>
            </a:extLst>
          </p:cNvPr>
          <p:cNvSpPr txBox="1"/>
          <p:nvPr/>
        </p:nvSpPr>
        <p:spPr>
          <a:xfrm>
            <a:off x="9133465" y="824753"/>
            <a:ext cx="1202841" cy="5020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8A8F58A-0F02-4ABA-85CD-2993D343656A}"/>
              </a:ext>
            </a:extLst>
          </p:cNvPr>
          <p:cNvSpPr txBox="1"/>
          <p:nvPr/>
        </p:nvSpPr>
        <p:spPr>
          <a:xfrm>
            <a:off x="9127958" y="5952564"/>
            <a:ext cx="2786136" cy="5020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00BA57B-BD16-4122-A5C2-F010279A4605}"/>
              </a:ext>
            </a:extLst>
          </p:cNvPr>
          <p:cNvSpPr/>
          <p:nvPr/>
        </p:nvSpPr>
        <p:spPr>
          <a:xfrm>
            <a:off x="9430872" y="1975258"/>
            <a:ext cx="2183612" cy="2563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6000"/>
              </a:lnSpc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Příklad osobního business modelu –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J.D.Roth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blogger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Jeho byznys s prodejem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krabic zkrachoval, založil si blog o osobních financích 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Rich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Slowly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https://www.getrichslowly.org/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96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51520" y="342835"/>
            <a:ext cx="634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3200" b="1" kern="0" dirty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Příklady osobního business modelu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306C55D-DDC6-4A20-8B10-B24709733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54" b="3058"/>
          <a:stretch/>
        </p:blipFill>
        <p:spPr>
          <a:xfrm rot="10800000">
            <a:off x="251521" y="104862"/>
            <a:ext cx="8881944" cy="66482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2E251E4-3E2B-4C64-8975-61CD8B864C85}"/>
              </a:ext>
            </a:extLst>
          </p:cNvPr>
          <p:cNvSpPr txBox="1"/>
          <p:nvPr/>
        </p:nvSpPr>
        <p:spPr>
          <a:xfrm>
            <a:off x="9133465" y="824753"/>
            <a:ext cx="1202841" cy="5020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B15C90F-D47A-4B23-A2CD-E20469535CA3}"/>
              </a:ext>
            </a:extLst>
          </p:cNvPr>
          <p:cNvSpPr txBox="1"/>
          <p:nvPr/>
        </p:nvSpPr>
        <p:spPr>
          <a:xfrm>
            <a:off x="9133465" y="6033247"/>
            <a:ext cx="2753735" cy="5020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BE5618B-6037-432D-B91E-2A8FA255C94C}"/>
              </a:ext>
            </a:extLst>
          </p:cNvPr>
          <p:cNvSpPr/>
          <p:nvPr/>
        </p:nvSpPr>
        <p:spPr>
          <a:xfrm>
            <a:off x="9430872" y="1975258"/>
            <a:ext cx="2183612" cy="1746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6000"/>
              </a:lnSpc>
              <a:spcAft>
                <a:spcPts val="0"/>
              </a:spcAf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Příklad osobního business modelu – hudebnice HIND </a:t>
            </a:r>
            <a:b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(vlastní značka </a:t>
            </a:r>
            <a:b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B-Hind, v 17 letech získala smlouvu s BMG)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37F777B-8E2A-49C4-A009-70C8A0F05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885" y="3903523"/>
            <a:ext cx="1579001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8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509</Words>
  <Application>Microsoft Office PowerPoint</Application>
  <PresentationFormat>Širokoúhlá obrazovka</PresentationFormat>
  <Paragraphs>67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Motiv Office</vt:lpstr>
      <vt:lpstr>Osobní business model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Roman Šperka</dc:creator>
  <cp:lastModifiedBy>Pavel Adámek</cp:lastModifiedBy>
  <cp:revision>99</cp:revision>
  <dcterms:created xsi:type="dcterms:W3CDTF">2016-11-25T20:36:16Z</dcterms:created>
  <dcterms:modified xsi:type="dcterms:W3CDTF">2022-11-08T10:52:58Z</dcterms:modified>
</cp:coreProperties>
</file>