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97" r:id="rId3"/>
    <p:sldId id="298" r:id="rId4"/>
    <p:sldId id="344" r:id="rId5"/>
    <p:sldId id="343" r:id="rId6"/>
    <p:sldId id="30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C9790-9A3C-46BB-BED0-B1939D9C52F5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487A5-6FF8-4ACF-9C6B-C790C1D19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734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914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006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EB6F1A-06A9-4E57-8E88-078F38DE3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6185187-0692-42BB-BF37-1A679FB85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885B45-20D4-414D-8D9F-2C05E23E7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5C89-1D1E-4EA0-91D1-7DA52D13CBCE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39407E-6BFB-46E1-A629-F050D2D9E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9C1CC5-B6FD-454D-A2CE-06CBD8A87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924E-19CA-4AAA-8033-4FB62CCC1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05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05AD6C-25A6-4C43-829E-94E4D7508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75A6C7F-B9C7-4127-9069-5C223C6AA2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E4F508-9807-4529-A083-1E105737D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5C89-1D1E-4EA0-91D1-7DA52D13CBCE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311961-3CA0-41E6-83C9-3CA2D5C46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7F5A45-A9F3-490C-A582-D6ACEB72E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924E-19CA-4AAA-8033-4FB62CCC1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624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4AF6209-BC55-43E9-88B2-A672B420AD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540D29F-04C5-424F-808B-BFB624F06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11A74E-D0EB-4A55-9E7E-3DEBE9D4E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5C89-1D1E-4EA0-91D1-7DA52D13CBCE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2656BE-03B5-468D-B5A6-370C700E2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F395C3-41DF-40C8-A7DB-C4B54E58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924E-19CA-4AAA-8033-4FB62CCC1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098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042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95" y="302585"/>
            <a:ext cx="127472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35360" y="260649"/>
            <a:ext cx="6048672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3200"/>
            </a:lvl1pPr>
          </a:lstStyle>
          <a:p>
            <a:pPr algn="l"/>
            <a:r>
              <a:rPr lang="cs-CZ" sz="32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335360" y="932723"/>
            <a:ext cx="9889099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335360" y="6309320"/>
            <a:ext cx="11547355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14987" y="6309320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10416480" y="6309320"/>
            <a:ext cx="144016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1708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620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0B7736-B237-446E-97CB-7892A627E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FAC2B4-215E-49E3-8409-FDD97B670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079DD3-C1A2-400D-86DD-22B5A91C9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5C89-1D1E-4EA0-91D1-7DA52D13CBCE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2424FA-A1EE-4583-8737-34FED91AE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7A9E0D-F878-402B-8D26-DABDF3408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924E-19CA-4AAA-8033-4FB62CCC1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31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5CAA46-69BE-4CEF-90EF-3CA63C1E3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B52508F-D55C-4524-8B1D-D7D29951D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473190-246D-42AE-8E23-6EF01A0B8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5C89-1D1E-4EA0-91D1-7DA52D13CBCE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89F541-CAFD-44C7-981A-0424BDD9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1F3759-C52D-4EC5-8648-431EEDD18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924E-19CA-4AAA-8033-4FB62CCC1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687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99DDD2-7CA5-4CF8-BBCA-56D75D126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0F65EB8-AE54-4A63-BC90-C73E9269E3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E4E997F-AAD9-485E-AE86-5B706DE70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3F60B72-B062-45CC-9750-7410AD97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5C89-1D1E-4EA0-91D1-7DA52D13CBCE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56FC0FF-22C8-4402-B5DA-13DFA3E12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DCD44A7-D931-43C1-B77F-FDAC5C7D7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924E-19CA-4AAA-8033-4FB62CCC1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289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3F8CF2-E1D8-4792-A2AA-4497B6648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661C6D6-885E-4C0C-B55D-59244B1BF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CCF3C69-F59B-4F46-AC07-D7FB5C905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C3C4AF9-5BA8-4890-979D-52F6951567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A06FE59-4B13-4A82-B56A-884E69BB88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75DB571-E8CD-4862-9E12-DA9FD1045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5C89-1D1E-4EA0-91D1-7DA52D13CBCE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96D5D36-BCEA-426E-A26D-3DC95507D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157AF96-D5B5-4E20-BDF2-707E14E54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924E-19CA-4AAA-8033-4FB62CCC1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57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50B55E-B3AC-49D0-B542-0E8E4B350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FC5E67A-42D9-4259-BECB-6F32FFFDA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5C89-1D1E-4EA0-91D1-7DA52D13CBCE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B2F8F0C-5D58-4777-B6BD-865A051CF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E85E70D-944B-412C-9999-6352BAE1B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924E-19CA-4AAA-8033-4FB62CCC1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808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6FAE1D3-87CD-40B3-8CD5-C1D591211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5C89-1D1E-4EA0-91D1-7DA52D13CBCE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55FCAE6-6084-4BAE-9733-63627A387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BA4BFDC-2D95-4EF4-9EB9-865F82084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924E-19CA-4AAA-8033-4FB62CCC1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342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8291D3-6048-46CC-80EF-8C5C5BA40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447723-A1B8-4E98-A25B-EEE278AE8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7F3298D-7476-4C7D-8BB1-174737D5E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4C978E0-2631-4958-B2EC-AE32CB2E9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5C89-1D1E-4EA0-91D1-7DA52D13CBCE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3E6BF24-4FC3-42EB-89D0-959C7CC2C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01C7420-73E7-4A10-BEC4-D12316E1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924E-19CA-4AAA-8033-4FB62CCC1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190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078D75-3868-4AD2-A638-2D714A40B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BFA1264-5315-475C-9892-CADD2D99DF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92CB1DA-BCC7-4869-A6AF-D44543B63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650CE20-4D66-4DDF-8CAB-E3EF24C20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5C89-1D1E-4EA0-91D1-7DA52D13CBCE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D783682-05A5-4086-9E0A-D76D83775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42D5EF-DECD-406D-BEAC-9690E266F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924E-19CA-4AAA-8033-4FB62CCC1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42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3A88D05-E659-43EA-83CC-DBDFD7BD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D54FB7C-BEAB-4918-9DF5-95D153E24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C68CA4-9733-4456-A10F-A5D78BB33A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95C89-1D1E-4EA0-91D1-7DA52D13CBCE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8B2CF8-7A36-489A-A412-E5B1A17CE7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BDD3F5-7ED5-4BB0-99ED-20EBB626B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B924E-19CA-4AAA-8033-4FB62CCC1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64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40701"/>
            <a:ext cx="2266000" cy="176748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Téma – proč business modely?</a:t>
            </a:r>
            <a:b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527381" y="3332990"/>
            <a:ext cx="7008779" cy="278430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30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ICE </a:t>
            </a:r>
            <a:r>
              <a:rPr lang="cs-CZ" sz="30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</a:t>
            </a:r>
            <a:endParaRPr lang="cs-CZ" sz="30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30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30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čemu slouží business model</a:t>
            </a:r>
            <a:endParaRPr lang="cs-CZ" sz="30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30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30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Kreativní cvičení</a:t>
            </a:r>
            <a:endParaRPr lang="cs-CZ" sz="30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26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8112225" y="4965171"/>
            <a:ext cx="3850804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pl-PL" altLang="cs-CZ" sz="12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pl-PL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  <a:p>
            <a:pPr algn="r"/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31371" y="1220755"/>
            <a:ext cx="9676947" cy="5088565"/>
          </a:xfrm>
          <a:prstGeom prst="rect">
            <a:avLst/>
          </a:prstGeom>
        </p:spPr>
        <p:txBody>
          <a:bodyPr vert="horz" lIns="121920" tIns="60960" rIns="121920" bIns="6096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Vytvořte Business Model pro krávu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cs-CZ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se dá monetizovat kráva – produkt mléko…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Let´s play</a:t>
            </a:r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(skupinky – 10 min.)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1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133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133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133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2133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50" y="260649"/>
            <a:ext cx="6240693" cy="676937"/>
          </a:xfrm>
        </p:spPr>
        <p:txBody>
          <a:bodyPr/>
          <a:lstStyle/>
          <a:p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Kreativní cvičení</a:t>
            </a:r>
            <a:b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1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2BE8483-4289-4618-A72E-76B45FF34E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353" t="9875" r="4353" b="70009"/>
          <a:stretch/>
        </p:blipFill>
        <p:spPr>
          <a:xfrm>
            <a:off x="-168359" y="872811"/>
            <a:ext cx="3168352" cy="582686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9F7A1E2-02B7-4C0D-A8B9-0C9808A5B7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400" b="49303"/>
          <a:stretch/>
        </p:blipFill>
        <p:spPr>
          <a:xfrm>
            <a:off x="3045653" y="884541"/>
            <a:ext cx="3133593" cy="581513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EAFB31C-FC5B-4F24-8C9B-CC7411C87E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400" b="29000"/>
          <a:stretch/>
        </p:blipFill>
        <p:spPr>
          <a:xfrm>
            <a:off x="6224905" y="869932"/>
            <a:ext cx="3039448" cy="580732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011C1FD-4ABE-4FEC-ACBD-98223AD774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000" b="8000"/>
          <a:stretch/>
        </p:blipFill>
        <p:spPr>
          <a:xfrm>
            <a:off x="9310012" y="869932"/>
            <a:ext cx="2881988" cy="5807329"/>
          </a:xfrm>
          <a:prstGeom prst="rect">
            <a:avLst/>
          </a:prstGeom>
        </p:spPr>
      </p:pic>
      <p:sp>
        <p:nvSpPr>
          <p:cNvPr id="9" name="Nadpis 8">
            <a:extLst>
              <a:ext uri="{FF2B5EF4-FFF2-40B4-BE49-F238E27FC236}">
                <a16:creationId xmlns:a16="http://schemas.microsoft.com/office/drawing/2014/main" id="{6C3002B5-CB9B-412E-88D7-0FBB80207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2011" y="207604"/>
            <a:ext cx="6048672" cy="676937"/>
          </a:xfrm>
          <a:solidFill>
            <a:schemeClr val="bg1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48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560107" y="1296869"/>
            <a:ext cx="4032448" cy="4628408"/>
          </a:xfrm>
          <a:prstGeom prst="rect">
            <a:avLst/>
          </a:prstGeom>
        </p:spPr>
        <p:txBody>
          <a:bodyPr vert="horz" lIns="121920" tIns="60960" rIns="121920" bIns="6096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bude fungovat obchodní model?</a:t>
            </a:r>
          </a:p>
          <a:p>
            <a:pPr marL="0" indent="0">
              <a:buNone/>
            </a:pPr>
            <a:endParaRPr lang="cs-CZ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Monetizace myšlenky?</a:t>
            </a:r>
          </a:p>
          <a:p>
            <a:pPr marL="0" indent="0">
              <a:buNone/>
            </a:pPr>
            <a:endParaRPr lang="cs-CZ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517510" y="548680"/>
            <a:ext cx="4244213" cy="2208245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Business Model CANVAS</a:t>
            </a:r>
          </a:p>
          <a:p>
            <a:pPr algn="l"/>
            <a:endParaRPr lang="pl-PL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1" y="302585"/>
            <a:ext cx="1274720" cy="99428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DDD3A9F-BCFA-4D2B-8285-C81B0AD36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6125" y="157461"/>
            <a:ext cx="10373710" cy="654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35360" y="356659"/>
            <a:ext cx="460851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27381" y="2564905"/>
            <a:ext cx="3840427" cy="3552393"/>
          </a:xfrm>
          <a:prstGeom prst="rect">
            <a:avLst/>
          </a:prstGeom>
        </p:spPr>
        <p:txBody>
          <a:bodyPr vert="horz" lIns="121920" tIns="60960" rIns="121920" bIns="6096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867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867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423925" y="2756926"/>
            <a:ext cx="5472608" cy="3360372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8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cs-CZ" sz="1867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867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867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endParaRPr lang="cs-CZ" sz="1867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lvl="1" indent="0">
              <a:buNone/>
            </a:pPr>
            <a:endParaRPr lang="cs-CZ" sz="1867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517510" y="548680"/>
            <a:ext cx="4244213" cy="326436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Dotazy a diskuse </a:t>
            </a:r>
            <a:r>
              <a:rPr lang="cs-C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1" y="302585"/>
            <a:ext cx="1274720" cy="99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13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40701"/>
            <a:ext cx="2266000" cy="176748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5333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5333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br>
              <a:rPr lang="cs-CZ" sz="5333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5333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5333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351584" y="4293096"/>
            <a:ext cx="5184576" cy="182420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667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přeji Vám úspěšný den </a:t>
            </a:r>
            <a:r>
              <a:rPr lang="cs-CZ" sz="2667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667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12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cs-CZ" altLang="cs-CZ" sz="12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2039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122</Words>
  <Application>Microsoft Office PowerPoint</Application>
  <PresentationFormat>Širokoúhlá obrazovka</PresentationFormat>
  <Paragraphs>44</Paragraphs>
  <Slides>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Motiv Office</vt:lpstr>
      <vt:lpstr>Téma – proč business modely? </vt:lpstr>
      <vt:lpstr>Kreativní cvičení </vt:lpstr>
      <vt:lpstr>Prezentace aplikace PowerPoint</vt:lpstr>
      <vt:lpstr>Prezentace aplikace PowerPoint</vt:lpstr>
      <vt:lpstr>Prezentace aplikace PowerPoint</vt:lpstr>
      <vt:lpstr> Děkuji za pozornost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Adámek</dc:creator>
  <cp:lastModifiedBy>ada0002</cp:lastModifiedBy>
  <cp:revision>5</cp:revision>
  <dcterms:created xsi:type="dcterms:W3CDTF">2022-09-19T10:01:51Z</dcterms:created>
  <dcterms:modified xsi:type="dcterms:W3CDTF">2022-09-20T07:58:54Z</dcterms:modified>
</cp:coreProperties>
</file>