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2" r:id="rId3"/>
    <p:sldId id="323" r:id="rId4"/>
    <p:sldId id="271" r:id="rId5"/>
    <p:sldId id="321" r:id="rId6"/>
    <p:sldId id="32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5AE9BDA-E204-499C-BC0C-D32187B10737}">
          <p14:sldIdLst>
            <p14:sldId id="257"/>
            <p14:sldId id="312"/>
            <p14:sldId id="323"/>
            <p14:sldId id="271"/>
            <p14:sldId id="321"/>
            <p14:sldId id="32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09T12:06:53.397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F6630D"/>
      <inkml:brushProperty name="ignorePressure" value="1"/>
    </inkml:brush>
    <inkml:brush xml:id="br2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1 1861,'41'162,"-15"65,-10 1,-13 197,28 447,-31-869,0 0,0 0,1 0,-1 0,1-1,0 1,-1 0,1 0,1 0,-1-1,0 1,1-1,-1 1,1-1,0 1,0-1,0 0,0 0,0 0,0 0,0 0,1 0,-1-1,1 1,-1-1,1 0,0 0,0 0,-1 0,1 0,0 0,0-1,2 1,113 3,-84-6,1264 30,-899 34,-388-61,-8 0,0 0,1 0,-1 0,0 0,1 0,-1-1,1 0,-1 0,1 0,-1 0,0 0,1-1,-1 1,1-1,-1 0,0 0,1 0,-1 0,0-1,0 0,0 1,0-1,0 0,-1 0,1-1,0 1,-1 0,0-1,1 0,-1 1,0-1,-1 0,1 0,0 0,-1 0,1 0,-1-2,17-202,-9 0,-12-98,1 82,1-234,-47 218,47 210,0 0,2 0,1 0,2 1,0-1,2 1,1 0,8-20,-14 47,1-1,0 0,-1-1,1 1,-1 0,1 0,-1-1,0 1,0-1,0 1,0-1,-1 0,1 1,-1-1,1 0,-1 1,0-1,0 0,0 1,-1-1,1 0,0 1,-1-1,0 0,0 1,0-1,0 1,0-1,0 1,-1 0,1-1,-1 1,1 0,-1 0,0 0,0 0,0 0,0 1,0-1,0 0,-1 1,1 0,0-1,-24-4,-1 0,1 2,-1 1,1 0,-1 3,0 0,-23 4,-15-2,-1097 2,965-29,-167 26,344-1</inkml:trace>
  <inkml:trace contextRef="#ctx0" brushRef="#br0" timeOffset="8163.608">5571 5869,'49'-31,"224"-225,47 32,-306 218,0 0,1 2,0-1,0 2,1 0,-1 1,0 0,1 1,0 1,-1 1,1 0,-1 1,0 0,1 1,-1 1,0 1,-1 0,15 7,-22-5,1 0,-1 0,0 1,-1 0,1 0,-2 1,1 0,-1 0,-1 0,1 0,-2 1,1 0,-1-1,-1 1,0 1,0-1,-1 0,0 0,-1 1,0-1,-1 0,0 1,0-1,-1 0,0 0,-1 0,0 0,-1-1,0 1,-1-1,0 0,0 0,-1 0,-5 5,-463 513,447-498,-81 118,101-133,0 0,1 1,0 0,1 0,1 0,1 1,0 0,1-1,0 1,2 0,-1 0,2 0,0 0,1 0,1-1,1 1,0-1,0 0,2 0,0 0,6 10,-5-12,0 0,2 0,-1 0,2-1,0 0,0-1,1 0,0-1,1 0,0-1,1 0,0 0,0-2,0 0,1 0,1-1,-1-1,1-1,-1 0,1 0,0-2,1 0,-1 0,0-2,1 0,-1 0,13-3,-15 0,1-1,-1 0,-1-1,1-1,-1 1,1-2,-2 0,1 0,-1-1,0-1,-1 0,0 0,0-1,-1 0,0-1,-1 0,0 0,-1-1,0 0,-1 0,0 0,-1-1,-1 0,0 0,0 0,-1-2,6-32,-3 27</inkml:trace>
  <inkml:trace contextRef="#ctx0" brushRef="#br0" timeOffset="8573.183">6293 7150,'0'0</inkml:trace>
  <inkml:trace contextRef="#ctx0" brushRef="#br0" timeOffset="-26646.991">12165 159,'-372'1,"138"55,222-52,0 0,1 1,0 0,0 1,0 1,1-1,0 2,0-1,1 2,0-1,0 1,1 0,0 1,1 0,0 0,-3 7,-55 109,58-105,1 0,0 1,1 0,2-1,0 1,1 0,1 1,2-1,0 0,1 0,1 0,1 0,1-1,1 1,1-1,8 17,0-12,1-1,1 0,1-1,2-1,0-1,1 0,2-2,19 15,130 105,24-70,23-44,-197-21,0-1,0-1,0-1,1 0,-1-2,0-1,1-1,-1-1,0 0,0-2,0 0,-1-2,0 0,0-2,-1 0,0-1,0-1,-1-1,-1-1,13-11,-18 12,-1-2,-1 1,1-1,-2-1,0 0,-1-1,-1 0,0 0,-1 0,-1-1,0 0,-1-1,-1 1,-1-1,-1 0,0 0,-1-3,-4-13,-2-1,-1 1,-2 0,-1 0,-2 1,-1 0,-1 1,-2 1,-1 0,-20-28,14 19,2 4,-2 0,0 2,-3 1,-1 1,-1 1,-12-10,-16-18,-72-52,80 85,-87-28,128 56,1-1,0 2,0-1,0 1,0 0,0 0,0 0,0 0,1 1,0 0,0 0,0 0,0 1,1-1,-1 1,1 0,0-1,1 2,-1-1,1 0,0 0,0 1,1-1,0 1,0 0,0-1,0 1,1 0,0-1,0 1,1 0,0 1,4 163,5-80</inkml:trace>
  <inkml:trace contextRef="#ctx0" brushRef="#br0" timeOffset="-25392.775">12048 1464,'4'32,"0"-1,2 0,2-1,0 1,2-1,1-1,2 0,1 0,22 59,-10-6,-3 0,-4 2,-4 0,-4 1,-3 0,-4 1,-4-1,-9 70,-87 340,53-192,-49 269,46 163,-6-397,49-291,-2-30</inkml:trace>
  <inkml:trace contextRef="#ctx0" brushRef="#br0" timeOffset="-24878.103">11908 5170,'-136'51,"-7"10,-14 3,3 6,3 7,-125 87,88-12,119-116,47-32</inkml:trace>
  <inkml:trace contextRef="#ctx0" brushRef="#br0" timeOffset="-24313.21">11792 5356,'104'75,"-21"-5,2-3,3-4,80 42,91 32,-258-136,0 0,1 0,-1 0,0 0,1 0,-1 0,1 0,-1 0,1 0,-1-1,1 1,-1-1,1 1,0-1,-1 0,1 0,0 1,-1-1,1 0,0 0,-1-1,1 1,-1 0,1-1,0 1,-1 0,1-1,-1 0,1 1,-1-1,1 0,-1 0,1 0,-1 0,0 0,0 0,1 0,-1-1,0 1,0 0,0-1,0 1,-1-1,1 1,0-1,-1 1,1-1,0 1,-1-1,0 1,1-1,-1 0,0 1,0-1,0 0,0 0,-13-101,13 100,-23-90</inkml:trace>
  <inkml:trace contextRef="#ctx0" brushRef="#br0" timeOffset="-23748.774">11955 3352,'-4'0,"-1"-4,-12-5,-19-14,-26-17,-28-19,-25-19,-21-24,-12-14,-4-3,1 10,1 16,11 20,20 14,28 14,24 13,32 14,22 8</inkml:trace>
  <inkml:trace contextRef="#ctx0" brushRef="#br0" timeOffset="-22943.515">12282 2910,'0'-4,"8"-10,10-5,10-9,5-2,0-1,-1-3,1 5,0 6,-6 5,-4 4,-5 1,-7-2,-4-1,-4 1</inkml:trace>
  <inkml:trace contextRef="#ctx0" brushRef="#br0" timeOffset="-22330.649">11723 462,'0'0</inkml:trace>
  <inkml:trace contextRef="#ctx0" brushRef="#br0" timeOffset="-21847.659">12118 532</inkml:trace>
  <inkml:trace contextRef="#ctx0" brushRef="#br0" timeOffset="-19515.499">11652 718,'3'13,"1"0,1-1,0 0,0 0,1 0,0-1,1 0,1 0,0 0,0-1,1 0,0-1,1 0,8 6,-18-15,18 17,1-1,0 0,1-2,1 0,0-2,1 0,0-1,0-2,1 0,1-1,-1-1,1-2,8 1,-20-7,1-1,-1-1,1 0,-1 0,0-1,0-1,-1 0,1-1,-1 0,0 0,-1-1,1-1,-2 0,1 0,-1-1,0 0,-1 0,4-6,27-63,-35 63</inkml:trace>
  <inkml:trace contextRef="#ctx0" brushRef="#br0" timeOffset="6442.018">11745 3888,'-31'42,"-154"204,142-189,-2-3,-3-1,-1-2,-3-3,-32 21,-101 127,1-12,-99 77,-226 173,482-410,-6 9,-1-1,-1-2,-2-2,-1-1,-1-2,-1-2,-1-1,-1-2,-15 3,-351 70,280-70,1 5,2 6,-49 23,76-18,-2-5,-1-5,-2-4,-35 2,-184 35,266-53,-1-3,0-2,0-3,-47-5,-16 2,-27 2,125 0</inkml:trace>
  <inkml:trace contextRef="#ctx0" brushRef="#br0" timeOffset="10708.311">1445 4494,'69'121,"148"199,-128-196,5-4,5-3,5-6,89 73,-148-147,2-2,1-1,2-3,51 24,128 84,-184-104,0-2,2-2,1-2,2-2,1-2,0-3,2-2,46 11,10-8,0-5,2-4,0-6,75-4,636-5,-576 26,-224-25,-2 0</inkml:trace>
  <inkml:trace contextRef="#ctx0" brushRef="#br0" timeOffset="12407.39">4755 5798,'175'101,"48"-5,-220-95,0 1,0-1,0 1,0 0,-1 0,1 0,-1 0,1 1,-1-1,0 1,0-1,0 1,0 0,0-1,-1 1,1 0,-1 0,0 1,0-1,0 0,0 0,0 0,-1 1,0-1,1 0,-1 1,-1-1,1 0,0 1,-1-1,1 0,-1 0,0 0,0 1,-1-1,1 0,0 0,-2 1,-74 108,-176 131,227-215,19-15</inkml:trace>
  <inkml:trace contextRef="#ctx0" brushRef="#br0" timeOffset="13814.873">7505 5938,'-43'51,"-259"251,161-193,141-107,1 0,-1 0,1 0,-1 0,1 0,0 0,0 0,0 0,0-1,0 1,0 0,0-1,1 1,-1 0,0-1,1 1,0-1,-1 0,1 0,0 0,0 1,-1-2,1 1,0 0,0 0,0-1,0 1,0-1,0 1,0-1,1 0,-1 0,0 0,2 0,-3 0,331 61,-110 1,-206-56,-3 1</inkml:trace>
  <inkml:trace contextRef="#ctx0" brushRef="#br0" timeOffset="16583.082">6293 7197,'-216'-19,"210"18,1 0,0 0,-1 0,1 0,0 1,-1 0,1 0,-1 0,1 1,0 0,-1 0,1 0,0 1,0-1,0 1,0 1,0-1,0 1,1-1,-1 1,1 1,-1-1,1 1,1-1,-1 1,0 0,1 1,0-1,0 0,-1 1,0-1,0 0,1 1,0 0,0 0,0 0,1 0,0 0,-1 0,2 1,-1-1,1 1,0-1,0 1,0 0,1-1,0 1,0 0,0-1,1 1,0 0,0-1,0 1,1-1,0 0,0 1,0-1,1 0,0 0,-1 0,2 0,-1-1,1 1,-1-1,1 0,0 0,1 0,-1-1,1 1,4 1,1 2,0-1,0-1,1 0,-1 0,1-1,0 0,0-1,0 0,1-1,-1-1,1 1,-1-2,1 0,0 0,-1-1,1 0,-1-1,0 0,1-1,-1 0,0-1,-1-1,1 1,-1-1,1-1,-2 0,1-1,-1 0,0 0,0-1,-1 0,0 0,0-1,-1 0,0 0,-1-1,0 0,0 0,1-7,-3 9,0 2,-1-1,0 0,0 0,0-1,-1 1,0 0,0-1,-1 1,0-1,-1 0,1 1,-1-1,-1 0,0-3,-4-3</inkml:trace>
  <inkml:trace contextRef="#ctx0" brushRef="#br1" timeOffset="27019.054">10301 1441,'-63'2,"40"0,-1-1,1-2,-1 0,1-1,-1-1,1-1,0-2,-14-4,-452-159,-120-10,529 158,-114-32,-196 55,-80 68,288-20,-84 32,83-23,165-53</inkml:trace>
  <inkml:trace contextRef="#ctx0" brushRef="#br1" timeOffset="28260.901">7248 858,'-19'38,"-17"5,-3-2,-1-1,-1-2,-3-2,0-2,-18 8,59-40,-1-1,0 0,0 0,0 0,0 1,1-1,-1 1,0 0,1 0,-1 1,1-1,0 1,-1-1,1 1,1 0,-1 0,0 1,1-1,-1 0,1 1,0-1,0 1,1 0,-1 0,1 0,0 0,0 0,0 0,0 0,1 0,-1 0,1 0,0 0,1 1,-1-1,1 0,0 0,-1 0,2 0,0 3,13 8,0-2,0 0,1 0,1-2,0 0,1-1,0 0,0-2,1 0,0-1,0-1,5 0,14 8,193 59,-180-71,-42-9</inkml:trace>
  <inkml:trace contextRef="#ctx0" brushRef="#br1" timeOffset="30162.996">1306 1278,'50'-47,"-13"6,1 1,2 1,2 3,1 1,1 2,2 2,2 2,21-8,-39 23,1 1,-1 1,2 2,0 2,0 0,28-1,497-39,16 49,-363 22,123 39,-53 2,-64-25,59 11,-18 6,-119-28,-119-25</inkml:trace>
  <inkml:trace contextRef="#ctx0" brushRef="#br1" timeOffset="31245.914">4615 718,'49'44,"1"-3,3-2,1-3,2-1,1-4,13 4,-57-28,3 1,-13-8,0 1,0-1,0 1,0 0,0 0,0 0,0 0,-1 1,1-1,0 1,-1-1,1 1,-1 0,0 0,1 0,-1 0,0 0,0 1,-1-1,1 1,0-1,-1 1,1 0,-1-1,0 1,0 0,0 0,0 0,-1 0,1 0,-1 0,0 0,0 0,0 0,0 0,0 0,-1 0,1 0,-1 1,-13 17,-1-1,-1-1,-1 0,-1-1,0-1,-1-1,-1 0,0-1,-6 1,-22 20,-105 61,141-94,23-16,7-3</inkml:trace>
  <inkml:trace contextRef="#ctx0" brushRef="#br1" timeOffset="33352.596">5874 905,'-5'-18,"0"1,-1 0,0 0,-2 0,0 1,-1 0,0 0,-1 1,-1 1,0 0,-1 0,-1 1,0 0,-1 1,-9-6,21 17,-8-9,-1 1,0 0,0 1,-1 1,0-1,-1 2,0 0,0 0,0 2,0-1,-1 2,0-1,1 2,-1 0,0 1,0 0,-1 1,1 1,0 0,0 0,-2 2,-177 107,184-101,1 1,0 0,0 1,1 0,1 0,-1 1,2-1,0 1,0 1,1-1,1 1,0-1,0 1,2 0,-1 0,2 0,0 0,0 0,1 0,1 0,1 6,-1-8,1-1,1 0,-1 0,1 0,1-1,0 1,0-1,1 0,0 0,1-1,0 0,0 0,1-1,0 0,0 0,0 0,1-1,0-1,0 1,9 2,-8-1,190 92,-15 37,-176-124,-1 1,0 0,-1 0,0 1,-1 0,-1 0,0 1,-1-1,0 1,-1 0,0 14,7 19,5 198,-14-95,11-115,-1-30</inkml:trace>
  <inkml:trace contextRef="#ctx0" brushRef="#br1" timeOffset="36365.242">5874 858,'85'-64,"-61"42,4-7,1 2,2 1,0 2,2 1,0 1,2 2,16-6,171-39,-211 64,-1 0,0 1,1 0,-1 1,0 0,1 0,-1 1,0 0,0 1,0 1,0-1,-1 1,1 1,-1 0,0 0,-1 1,1 0,-1 0,0 1,0 0,1 3,3 9,-1 1,-1 1,0 0,-2 0,0 1,-2 0,0 0,-2 0,0 1,-1 0,-2-1,0 1,-2 0,0 0,-1 0,-3 6,3 54,-1-58,-1-1,-1-1,-1 1,0-1,-2 0,-1 0,-1-1,-1 0,-1-1,-8 11,2 1,6-18,-1 0,0 0,-1-1,0-1,-1 0,-1-1,0-1,0-1,-1 0,-1-1,0 0,0-2,0 0,-1-1,0-1,-3 0,-72 29,-126 38,211-68,1 1,-1 0,1 1,0 0,0 0,1 1,0 0,0 0,0 0,1 1,0 0,1 1,0-1,-4 9,-35 45,39-54,0 0,0 0,1 0,1 1,-1 0,1-1,1 1,0 0,0 0,1 0,0 1,0 8,-9 45,-13 7,20-53</inkml:trace>
  <inkml:trace contextRef="#ctx0" brushRef="#br2" timeOffset="58926.878">13027 3258,'61'53,"14"-6,172 133,-39 22,-182-182,-1 1,-1 1,-1 1,-1 1,-2 1,0 1,-1 0,-2 2,-1 0,7 17,-5 6,-2 0,-2 1,-2 0,-3 1,-1 0,-4 1,-1 47,20 91,21 2,6 138,-5 26,-63 25,-10-84,-41 82,67-374,-26 85,-4-1,-3-1,-5-2,-18 26,-127 269,103-236,-167 255,-108 71,293-392,-4-2,-3-3,-3-4,-3-3,-18 9,-168 175,74-59,-278 267,387-389,-3-2,-3-4,-3-5,-2-3,-54 23,-195 120,143-100,-1 51,2 3,138-95,35-31,-2-2,-1 0,-1-1,-1-2,-1-1,-2-1,0-2,-1-1,0-1,-2-2,0-1,-32 8,65-22,1-1,-1 0,0 0,1 0,-1 0,0 1,0-1,1 0,-1 0,0 0,0-1,1 1,-1 0,0 0,1 0,-1 0,0-1,1 1,-1 0,0-1,1 1,-1-1,1 1,-1 0,0-1,1 1,-1-1,1 1,0-1,-1 0,1 1,-1-1,1 0,0 1,-1-1,1 0,0 1,0-1,0 0,-1 1,1-1,0 0,0 1,0-1,0 0,0 0,0 1,1-1,-1 0,0 0,0 1,0-1,1 0,-1 1,0-1,1 1,-1-1,1 0,4-19</inkml:trace>
  <inkml:trace contextRef="#ctx0" brushRef="#br2" timeOffset="59827.278">9974 10296,'-27'61,"-152"161,142-183,-377 405,371-395,29-35,0 1,0 0,2 1,0 0,1 1,0 0,2 1,0 0,-1 6,10-20,0 0,1 0,-1 1,1-1,0 0,0 0,1 0,-1 0,1 0,0 0,0 0,0-1,0 1,1-1,0 1,-1-1,1 0,1 0,-1 0,0-1,0 1,1-1,0 1,-1-1,1-1,0 1,0 0,0-1,0 0,0 0,1 0,-1 0,0-1,0 1,4-1,12 7,60 14,0-3,1-3,1-4,-1-3,2-4,0-4,221 19,344 92,-619-105,-7-2</inkml:trace>
  <inkml:trace contextRef="#ctx0" brushRef="#br2" timeOffset="64101.999">5057 10156,'4'3,"0"0,0 1,0-1,0 1,-1-1,1 1,-1 0,0 0,0 1,-1-1,1 1,-1-1,0 1,0 0,-1 0,0 0,1 0,-1 0,-1 1,1-2,14 59,-3 1,-3 0,-3 1,-2 43,20 157,78 134,-91-310,-16-90,0-8</inkml:trace>
  <inkml:trace contextRef="#ctx0" brushRef="#br2" timeOffset="65403.666">5151 10250,'-1'-6,"1"0,0 0,1 0,0 0,0 0,0 0,0 0,1 1,0-1,0 1,1-1,0 1,0 0,0 0,0 0,1 0,0 0,0 1,0 0,0 0,1 0,-1 0,1 1,0 0,0 0,3-1,5-3,0 2,0 0,0 0,1 1,-1 1,1 0,0 1,0 0,1 1,-1 1,0 0,0 1,0 1,0 0,7 3,-10 1,1 1,-1 1,0 0,-1 0,0 1,-1 1,0 0,0 0,-1 0,0 1,-1 1,0-1,0 1,-2 0,1 0,-2 1,0 0,0 0,-1 0,-1 0,9 17,-6-16,-1 1,0-1,-1 1,0 0,-1 0,-1 0,0 1,-1-1,-1 0,0 0,-2 0,1 0,-2 0,0 2,-88 55,54-50,26-14,0-1,-1 0,0 0,0-2,0 0,0 0,-1-1,0-1,0 0,-11 0,-111 19,150-22</inkml:trace>
  <inkml:trace contextRef="#ctx0" brushRef="#br2" timeOffset="66254.131">5500 10902,'4'3,"0"0,0 0,0 0,-1 0,1 1,-1-1,0 1,0 0,-1 0,1 0,-1 0,1 1,-1-1,-1 0,1 1,-1 0,1-1,-1 1,-1 0,1 0,-1 0,0-1,0 1,0 0,0 0,-1 0,0-1,-1 4,2 3,-1 148,2-159,-1-1,1 0,-1 1,1-1,-1 0,1 1,-1-1,1 1,-1-1,1 1,0-1,-1 1,1-1,0 1,-1 0,1-1,0 1,0 0,-1 0,1 0,0-1,0 1,0 0,-1 0,1 0,0 0,0 0,-1 0,1 1,0-1,0 0,0 0,-1 0,1 1,0-1,-1 0,1 1,0-1,-1 1,1-1,0 1,-1-1,1 1,-1-1,1 1,-1 0,1-1,-1 1,1 0,-1-1,0 1,1 0,-1 0,0-1,0 1,0 0,1 0,-1-1,0 1,0 0,0 0,0 0,0-1,0 1,0 0,-1 0,1 0,53-60,-45 50,-5 3,0 1,0 0,1 1,0-1,0 1,0-1,1 1,-1 1,1-1,0 0,0 1,0 0,1 1,-1-1,1 1,-1 0,1 0,0 0,0 1,0 0,0 0,0 1,0 0,0 0,0 0,0 1,0-1,0 1,0 1,2 0,45 10,-49-17</inkml:trace>
  <inkml:trace contextRef="#ctx0" brushRef="#br2" timeOffset="66755.248">5710 10785,'0'4,"8"5,6 6,10 3,-1 3,1-2,0-4,0-5,-1-4,1-3,-1-6,1-6,-5-2</inkml:trace>
  <inkml:trace contextRef="#ctx0" brushRef="#br2" timeOffset="67164.843">6106 11065,'0'4,"4"1,2 4,3 8,4 6,0 6,2 3,2-1,-2-1,-3-2,-4-6</inkml:trace>
  <inkml:trace contextRef="#ctx0" brushRef="#br2" timeOffset="67637.053">6316 10390,'0'4,"0"5,0 5,0 4,0 3,0 6,0 2,0 1,0 2,-4 0,-1 3,-4-1,-1-2,2-3,7-6,2-7</inkml:trace>
  <inkml:trace contextRef="#ctx0" brushRef="#br2" timeOffset="68579.641">6409 11065,'233'24,"-61"-43,-164 21,1 1,0 0,-1 0,1 1,-1 0,0 0,0 1,-1 0,1 0,-1 1,0-1,-1 2,1-1,-1 1,0 0,-1 0,0 1,0 0,-1 0,0 0,0 0,0 1,-1-1,-1 1,0 0,0 0,0 5,3-2,-1 0,-1 1,0-1,-1 1,0 0,-1-1,0 1,-1 0,0 0,-1 0,-1 0,0-1,-1 1,0 0,-1-1,0 0,-6 10,3-18,0 0,0 0,-1-1,0-1,1 1,-1-1,0 0,0-1,0 0,0 0,0-1,-1 0,1 0,0-1,0 0,0 0,0-1,0 0,-7-3,12 4,-22-3,19 4,-1-1,1 1,0-1,-1-1,1 1,0-1,0 0,0-1,0 1,0-1,1 0,-1 0,1-1,0 0,0 0,0 0,-1-2,-1-7</inkml:trace>
  <inkml:trace contextRef="#ctx0" brushRef="#br2" timeOffset="68998.83">6782 10762,'4'0,"5"0,5 0,5 0,-2 0</inkml:trace>
  <inkml:trace contextRef="#ctx0" brushRef="#br2" timeOffset="70075.557">7085 11018,'120'22,"180"-20,-222-43,-77 40,0-1,1 1,-1 0,0-1,0 1,0 0,0-1,0 0,0 1,0-1,-1 1,1-1,-1 0,1 0,-1 1,1-1,-1 0,0 0,0 1,0-1,0 0,0 0,0 0,0 1,-1-1,1 0,-1 0,1 1,-1-1,0 0,0 1,0-1,0 1,0-1,0 1,0-1,0 1,0 0,-1 0,1-1,0 1,-1 0,1 0,-1 0,1 0,-1 1,-2-4,1 1,-1 0,0 1,1-1,-1 1,0 0,-1 0,1 0,0 0,0 1,-1-1,1 1,-1 0,1 1,-1-1,0 1,1 0,-1 0,0 0,1 1,-1 0,1-1,-1 2,1-1,0 0,-1 1,1 0,0 0,0 0,0 1,0-1,0 1,1 0,-1 0,1 0,0 0,0 1,0 0,0-1,1 1,-1 0,1 0,0 0,0 1,-2 7,1 0,0 1,1-1,0 1,1-1,0 1,1-1,1 1,0-1,0 1,1-1,1 1,0-1,1 0,0 0,1-1,0 1,1-1,0 0,1-1,0 1,1-1,0-1,0 1,1-1,0-1,1 0,0 0,0-1,1 0,0-1,0 0,0 0,8 1,60-5,-53-11</inkml:trace>
  <inkml:trace contextRef="#ctx0" brushRef="#br2" timeOffset="71461.147">7761 11135,'1'-2,"0"1,0 0,0 0,0 0,0 0,0 0,0 0,1 0,-1 0,0 0,1 1,-1-1,1 0,-1 1,1-1,-1 1,1-1,-1 1,1 0,-1 0,1 0,-1 0,1 0,-1 0,1 0,-1 0,1 1,-1-1,1 1,-1-1,1 1,-1-1,1 1,-1 0,0 0,1-1,-1 1,0 0,0 0,0 1,0-1,0 0,0 0,0 0,0 1,0-1,-1 0,1 1,0-1,-1 1,1-1,-1 1,0-1,1 1,-1-1,0 1,0-1,0 1,0-1,0 1,0-1,0 1,-1-1,1 1,-1-1,1 1,3-8,1 0,0 1,0-1,1 1,-1 0,1 0,0 0,1 1,-1 0,1 0,0 0,0 1,0-1,0 2,0-1,1 1,-1 0,1 0,0 0,0 1,-1 0,4 0,7 0,-10-1,-1-1,1 1,-1 1,1-1,0 1,0 0,0 1,-1-1,1 2,0-1,0 1,0-1,-1 2,1-1,0 1,-1 0,1 1,-1-1,0 1,0 0,0 1,0 0,-1-1,1 2,-1-1,0 1,0 0,0 0,-1 0,0 0,0 1,0 0,-1 0,0 0,0 0,2 7,-4 149,2-162,0 1,0-1,1 0,-1 0,0 0,0-1,1 1,-1-1,0 1,0-1,0 0,0-1,0 1,0 0,0-1,0 1,0-1,-1 0,1 0,-1 0,1-1,-1 1,0 0,0-1,0 1,0-1,7-5,-5 4,0 0,0 0,1 0,-1 1,1-1,-1 1,1 0,0 0,0 1,1-1,-1 1,0 0,1 1,-1-1,1 1,0 0,-1 1,1-1,0 1,0 0,-1 1,1-1,0 1,-1 0,1 0,-1 1,1 0,-1 0,0 0,1 1,-1-1,-1 1,1 0,0 1,-1-1,1 1,-1 0,1 1,72 124,-72-114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09T12:30:12.799"/>
    </inkml:context>
    <inkml:brush xml:id="br0">
      <inkml:brushProperty name="width" value="0.1" units="cm"/>
      <inkml:brushProperty name="height" value="0.2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360 842,'5'1,"0"-1,1 0,-1 0,0 0,0-1,0 0,1 0,-1 0,0-1,0 0,0 0,-1 0,1 0,0-1,-1 0,0 0,0 0,1 0,-2-1,1 1,0-1,-1 0,0 0,2-3,159-241,-22 58,-103 137,83-80,-90 111,1 2,0 1,1 2,1 2,1 0,0 3,1 1,0 2,0 1,1 2,0 1,7 2,13 2,1 2,-1 3,0 2,0 3,-1 2,29 11,235 61,-267-64,-2 3,0 2,-2 2,-1 3,-1 1,9 10,-48-34,30 24,-2 2,-1 2,-1 0,-2 3,-2 1,11 18,-28-35,0 0,-2 1,0 1,-2 0,0 0,-2 1,0 0,-2 1,-1 0,0 0,-2 0,-1 11,-7-13,-1 1,-1-1,-1-1,-1 1,-1-1,0-1,-2 0,-1-1,0 0,-2 0,0-2,-1 0,-1-1,-1 0,0-2,-6 4,-58 45,-3-4,-2-4,-3-4,-2-4,-2-3,-14 0,-179 75,34-38,207-73,0 3,1 2,1 2,0 2,1 2,1 1,1 2,1 2,1 2,-16 15,-233 224,-51 87,53 17,276-362,1 1,0 0,0 1,1 0,0 1,1 0,0 0,0 0,1 1,1 0,0 0,1 0,0 1,1-1,0 1,1 0,0 0,1 0,1 0,0 0,1 0,0 0,1 0,1 0,0 0,0-1,2 4,24 42,3-2,2-1,2-1,2-2,3-2,2-2,18 14,337 295,-367-340,0-2,1-1,1-1,0-1,0-3,2 0,-1-2,0-2,1-1,0-2,0-1,0-1,34-6,9 5,411-4,-445-4,-1-1,0-3,-1-1,-1-2,0-2,9-7,-24 13,34-22,-3-2,-1-3,-2-2,-1-3,-3-1,-1-3,4-10,-10 14,-14 15,2 1,-2-2,-1-1,-1-1,-2-1,-1-2,-1 0,-1-5,12-34,-30 62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09T12:30:14.635"/>
    </inkml:context>
    <inkml:brush xml:id="br0">
      <inkml:brushProperty name="width" value="0.1" units="cm"/>
      <inkml:brushProperty name="height" value="0.2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305 0,'-13'4,"0"0,1 0,-1 1,1 1,0 0,0 0,1 1,-1 1,2 0,-1 1,1 0,0 0,1 1,0 0,1 1,0 0,1 0,0 1,-2 4,6-11,-9 12,1 0,0 1,2 0,0 0,1 1,0 0,2 1,1 0,0 0,1 0,1 0,1 1,1-1,1 1,2 12,-1-25,1 0,0 0,0 0,1 0,0-1,1 1,0-1,0 0,0 0,1-1,0 1,0-1,1 0,-1 0,1-1,1 0,-1 0,1 0,0-1,0 0,0 0,0 0,1-1,0-1,-1 1,1-1,0 0,0-1,0 0,0 0,1-1,-1 0,0 0,0-1,0 0,0-1,5-1,19-12,-2-1,0-2,-1-1,-1-1,-1-2,-1-1,6-7,90-143,-119 168,0 1,0-1,-1 0,0 1,1-1,-2 0,1 0,0-1,-1 1,0 0,0-1,-1 1,0 0,1-1,-2 1,1 0,-1-1,0 1,0 0,0 0,0-1,-1 1,0 0,0 0,-1 1,1-1,-1 0,0 1,-1 0,1-1,-1 1,1 1,-1-1,0 0,-1 1,1 0,0 0,-1 0,0 1,-3-2,-135-20,123 22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customXml" Target="../ink/ink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ctr"/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Seminář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35361" y="3330429"/>
            <a:ext cx="7200800" cy="25948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Cvičení na tvorbu </a:t>
            </a:r>
            <a:b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PROPOJENÍ SE ZÁKAZNÍKY (KANÁLY), BUDOVÁNÍ VZTAHU SE ZÁKAZNÍKY a GENEROVÁNÍ PŘÍJMŮ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Pavel Adámek, Ph.D.</a:t>
            </a:r>
          </a:p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modely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D2523FBE-4C54-7F42-B6C0-D06996A04B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769" y="356658"/>
            <a:ext cx="3267839" cy="254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0BEDC580-0E57-476D-9F2B-58E173EB4DAB}"/>
              </a:ext>
            </a:extLst>
          </p:cNvPr>
          <p:cNvSpPr/>
          <p:nvPr/>
        </p:nvSpPr>
        <p:spPr>
          <a:xfrm>
            <a:off x="10299032" y="5839326"/>
            <a:ext cx="1716505" cy="786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6698A38-6813-4386-A9C4-1744041FF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63" y="12808"/>
            <a:ext cx="10122569" cy="684519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5" name="Rukopis 54">
                <a:extLst>
                  <a:ext uri="{FF2B5EF4-FFF2-40B4-BE49-F238E27FC236}">
                    <a16:creationId xmlns:a16="http://schemas.microsoft.com/office/drawing/2014/main" id="{6E63B41F-24EA-4168-8E36-5D5CD691A535}"/>
                  </a:ext>
                </a:extLst>
              </p14:cNvPr>
              <p14:cNvContentPartPr/>
              <p14:nvPr/>
            </p14:nvContentPartPr>
            <p14:xfrm>
              <a:off x="4831590" y="1192409"/>
              <a:ext cx="5076000" cy="4177440"/>
            </p14:xfrm>
          </p:contentPart>
        </mc:Choice>
        <mc:Fallback>
          <p:pic>
            <p:nvPicPr>
              <p:cNvPr id="55" name="Rukopis 54">
                <a:extLst>
                  <a:ext uri="{FF2B5EF4-FFF2-40B4-BE49-F238E27FC236}">
                    <a16:creationId xmlns:a16="http://schemas.microsoft.com/office/drawing/2014/main" id="{6E63B41F-24EA-4168-8E36-5D5CD691A53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22949" y="1183768"/>
                <a:ext cx="5093641" cy="419508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736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342835"/>
            <a:ext cx="13260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32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UBER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DC9456D-2F04-4464-A447-7C896BECA5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57" t="23731" r="37731" b="18410"/>
          <a:stretch/>
        </p:blipFill>
        <p:spPr>
          <a:xfrm>
            <a:off x="578841" y="1016031"/>
            <a:ext cx="3397542" cy="4825938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1C94AB62-F043-4F61-9865-E9FFFA3E17B3}"/>
              </a:ext>
            </a:extLst>
          </p:cNvPr>
          <p:cNvSpPr txBox="1"/>
          <p:nvPr/>
        </p:nvSpPr>
        <p:spPr>
          <a:xfrm>
            <a:off x="5299046" y="4077049"/>
            <a:ext cx="4465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Logika propojení zákaznických segmentů </a:t>
            </a:r>
            <a:br>
              <a:rPr lang="cs-CZ" dirty="0"/>
            </a:br>
            <a:r>
              <a:rPr lang="cs-CZ" dirty="0"/>
              <a:t>a nabízené hodnoty.</a:t>
            </a:r>
            <a:endParaRPr lang="en-GB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8E8BE651-D096-4D7C-9C22-A525B3118CE8}"/>
                  </a:ext>
                </a:extLst>
              </p14:cNvPr>
              <p14:cNvContentPartPr/>
              <p14:nvPr/>
            </p14:nvContentPartPr>
            <p14:xfrm>
              <a:off x="6797730" y="1502575"/>
              <a:ext cx="1044720" cy="153936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8E8BE651-D096-4D7C-9C22-A525B3118C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79730" y="1466935"/>
                <a:ext cx="1080360" cy="161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50FC955B-6ADE-42F0-A7F5-FA64537F77C4}"/>
                  </a:ext>
                </a:extLst>
              </p14:cNvPr>
              <p14:cNvContentPartPr/>
              <p14:nvPr/>
            </p14:nvContentPartPr>
            <p14:xfrm>
              <a:off x="7209030" y="3311820"/>
              <a:ext cx="222120" cy="234360"/>
            </p14:xfrm>
          </p:contentPart>
        </mc:Choice>
        <mc:Fallback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50FC955B-6ADE-42F0-A7F5-FA64537F77C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91030" y="3275820"/>
                <a:ext cx="257760" cy="30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73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342835"/>
            <a:ext cx="3464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32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Prvním úkolem je: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59242" y="1807575"/>
            <a:ext cx="7265016" cy="4707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Vytvořte 3-5 členné týmy, zvolte si zástupce </a:t>
            </a:r>
            <a:b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(2-3 min.)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Vyberte si společnost a její PRODUKT/SLUŽBU </a:t>
            </a:r>
            <a:b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(2 min.)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Popište jaké KANÁLY společnost používá, jak buduje ZÁKAZNICKÉ VZTAHY a jak GENERUJE PŘÍJMY (jaké segmenty a druhy příjmů. (30 min.)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PREZENTACE logiky propojení segmentů a generování příjmů (3-5 min.)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2D29B03-E616-49EE-8D2A-F19D41721C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413" t="23119" r="17500" b="9480"/>
          <a:stretch/>
        </p:blipFill>
        <p:spPr>
          <a:xfrm>
            <a:off x="7424258" y="1547292"/>
            <a:ext cx="4394758" cy="449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4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342835"/>
            <a:ext cx="36247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32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Druhým úkolem je: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56206" y="1349081"/>
            <a:ext cx="6858325" cy="4707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Vytvořte 3-5 členné týmy, zvolte si zástupce </a:t>
            </a:r>
            <a:b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(2-3 min.)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Vymyslete si </a:t>
            </a:r>
            <a:r>
              <a:rPr lang="cs-CZ" sz="2400" dirty="0">
                <a:solidFill>
                  <a:srgbClr val="002060"/>
                </a:solidFill>
                <a:highlight>
                  <a:srgbClr val="FFFF00"/>
                </a:highlight>
                <a:cs typeface="Times New Roman" panose="02020603050405020304" pitchFamily="18" charset="0"/>
              </a:rPr>
              <a:t>vlastní</a:t>
            </a: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 PRODUKT/SLUŽBU (2 min.)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Popište jaké KANÁLY </a:t>
            </a:r>
            <a:r>
              <a:rPr lang="cs-CZ" sz="2400" dirty="0">
                <a:solidFill>
                  <a:srgbClr val="002060"/>
                </a:solidFill>
                <a:highlight>
                  <a:srgbClr val="FFFF00"/>
                </a:highlight>
                <a:cs typeface="Times New Roman" panose="02020603050405020304" pitchFamily="18" charset="0"/>
              </a:rPr>
              <a:t>Vaše</a:t>
            </a: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 společnost používá, jak bude budovat ZÁKAZNICKÉ VZTAHY a jak bude GENEROVAT PŘÍJMY (jaké segmenty a druhy příjmů. (30 min.)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PREZENTACE logiky propojení segmentů a generování příjmů (3-5 min.)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7B26081-D82A-4895-AF12-E5A9DECF1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6469" y="1563530"/>
            <a:ext cx="4395597" cy="449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799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342835"/>
            <a:ext cx="2452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Časté chyby</a:t>
            </a:r>
            <a:r>
              <a:rPr kumimoji="0" lang="cs-CZ" sz="32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56206" y="1349081"/>
            <a:ext cx="9938167" cy="4707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Nepochopení KDO je platící zákazník.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Nesprávně nastavené komunikační a distribuční kanály pro </a:t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SEGMENTY        a NABÍZENOU HODNOTOU. Rozdíl v B2B a B2C.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Neochota budovat vztah se zákazníky.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Nepromyšlená rovina příjmů (způsoby, druhy, alternativy…), neevidence % marží, práce se „ziskovými“ segmenty apod.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E644F6C3-A0B5-4864-9997-6F65145ADDC8}"/>
              </a:ext>
            </a:extLst>
          </p:cNvPr>
          <p:cNvCxnSpPr/>
          <p:nvPr/>
        </p:nvCxnSpPr>
        <p:spPr>
          <a:xfrm>
            <a:off x="2364681" y="2810312"/>
            <a:ext cx="46139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5163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232</Words>
  <Application>Microsoft Office PowerPoint</Application>
  <PresentationFormat>Širokoúhlá obrazovka</PresentationFormat>
  <Paragraphs>27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Motiv Office</vt:lpstr>
      <vt:lpstr> 3. Seminář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Pavel Adámek</cp:lastModifiedBy>
  <cp:revision>141</cp:revision>
  <dcterms:created xsi:type="dcterms:W3CDTF">2016-11-25T20:36:16Z</dcterms:created>
  <dcterms:modified xsi:type="dcterms:W3CDTF">2022-10-09T12:43:42Z</dcterms:modified>
</cp:coreProperties>
</file>