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324" r:id="rId4"/>
    <p:sldId id="312" r:id="rId5"/>
    <p:sldId id="322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5AE9BDA-E204-499C-BC0C-D32187B10737}">
          <p14:sldIdLst>
            <p14:sldId id="257"/>
            <p14:sldId id="271"/>
            <p14:sldId id="324"/>
            <p14:sldId id="312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Seminář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35361" y="3330429"/>
            <a:ext cx="7200800" cy="2594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na tvorbu </a:t>
            </a:r>
            <a:b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OSOBNÍHO BUSINESS MODELU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963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Cílem semináře je sestavit Váš osobní business model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2800"/>
            <a:ext cx="11160551" cy="4075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Začneme uvědoměním si KDO JSTE?</a:t>
            </a:r>
          </a:p>
          <a:p>
            <a:pPr marL="0" indent="0" algn="ctr">
              <a:buNone/>
            </a:pPr>
            <a:r>
              <a:rPr 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Práci snů si častěji </a:t>
            </a:r>
            <a:r>
              <a:rPr lang="cs-CZ" sz="2400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vytvoříme</a:t>
            </a:r>
            <a:r>
              <a:rPr 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než </a:t>
            </a:r>
            <a:r>
              <a:rPr lang="cs-CZ" sz="2400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najdeme</a:t>
            </a:r>
            <a:r>
              <a:rPr 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takže ji obvykle nezískáme běžným hledáním. Vytvořit si takové místo vyžaduje, abychom sami sebe dobře znali.</a:t>
            </a:r>
          </a:p>
          <a:p>
            <a:pPr marL="0" indent="0" algn="ctr">
              <a:buNone/>
            </a:pPr>
            <a:endParaRPr lang="cs-CZ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Úkol: Jaký je Váš </a:t>
            </a:r>
            <a:r>
              <a:rPr 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Napište…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E47490-9F6E-40A2-892B-86269DF9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52" y="3355041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963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Cílem semináře je sestavit Váš osobní business model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859" y="1034541"/>
            <a:ext cx="5540187" cy="4075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Těchto 8 částí kola života představuje rovnováhu.</a:t>
            </a:r>
          </a:p>
          <a:p>
            <a:r>
              <a:rPr lang="cs-CZ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 cvičení pomůže vyjasnit priority při stanovování cílů, a tím vám umožní naplánovat život tak, aby byl blíže jeho definici rovnováhy.</a:t>
            </a:r>
          </a:p>
          <a:p>
            <a:r>
              <a:rPr lang="cs-CZ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Prosím, změňte, rozdělte nebo přejmenujte kteroukoli kategorii tak, aby pro vás měla význam a představovala vyvážený život.</a:t>
            </a:r>
          </a:p>
          <a:p>
            <a:r>
              <a:rPr lang="cs-CZ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 si představte, střed kola je 0 a vnější okraj je 10 a vyznačte svou úroveň spokojenosti že v každé oblasti tak, že nakreslíte rovnou nebo zaoblenou čáru jako nový okraj (viz příklad)</a:t>
            </a:r>
          </a:p>
          <a:p>
            <a:r>
              <a:rPr lang="cs-CZ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obvod kruhu představuje vaše „Kolo života“. </a:t>
            </a:r>
          </a:p>
          <a:p>
            <a:endParaRPr lang="cs-CZ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Úkol: Sestavte si své kolo života!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1B40B4D-F248-4AE3-B89A-2F7B9B7A039A}"/>
              </a:ext>
            </a:extLst>
          </p:cNvPr>
          <p:cNvSpPr/>
          <p:nvPr/>
        </p:nvSpPr>
        <p:spPr>
          <a:xfrm>
            <a:off x="2451848" y="927610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cs typeface="Times New Roman" panose="02020603050405020304" pitchFamily="18" charset="0"/>
              </a:rPr>
              <a:t>Svět je více než práce…</a:t>
            </a:r>
          </a:p>
          <a:p>
            <a:pPr algn="ctr"/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 ŽIVOTA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E61703-19C2-441C-A346-DE3E12AA6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8" b="45952"/>
          <a:stretch/>
        </p:blipFill>
        <p:spPr>
          <a:xfrm>
            <a:off x="5499848" y="1743653"/>
            <a:ext cx="5634433" cy="32272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54EEB1A-5880-4BB6-8DE4-BCBAD196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64" y="4914281"/>
            <a:ext cx="1380565" cy="11777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22D9ED-02B7-4B07-B7B1-251A38A0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848" y="5109882"/>
            <a:ext cx="1526242" cy="10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BEDC580-0E57-476D-9F2B-58E173EB4DAB}"/>
              </a:ext>
            </a:extLst>
          </p:cNvPr>
          <p:cNvSpPr/>
          <p:nvPr/>
        </p:nvSpPr>
        <p:spPr>
          <a:xfrm>
            <a:off x="10299032" y="5839326"/>
            <a:ext cx="1716505" cy="78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B518EE-9DDA-424E-A5D8-99D1A2BE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27084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F3E4DDE-3BD7-4C63-98B1-CB3A94A4B66E}"/>
              </a:ext>
            </a:extLst>
          </p:cNvPr>
          <p:cNvSpPr txBox="1"/>
          <p:nvPr/>
        </p:nvSpPr>
        <p:spPr>
          <a:xfrm>
            <a:off x="10609966" y="2136338"/>
            <a:ext cx="1716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Úkol:</a:t>
            </a:r>
          </a:p>
          <a:p>
            <a:endParaRPr lang="cs-CZ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cs-CZ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Sestavte Váš osobní business model!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3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527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kumimoji="0" lang="cs-CZ" sz="3200" b="1" i="0" u="none" strike="noStrike" kern="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pochopení: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Vašich zájmů (co vás nadchne).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Znalosti vašich dovedností a schopností (získané a přirozené nadání, co zvládnete snadno).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Poznání Vaší osobnosti (jakým způsobem rádi pracujete a komunikujete s ostatními).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 vyústí v tvorbu osobního business modelu, kdy pochopíte vaše přednosti, vaše schopnosti, vaši osobnost a vhodnost typu osobnosti pro vaši osobní a profesní kariéru.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Sestavený osobní business model je jen začátek pro následnou inovaci, změnu, rozvoj a další posun v životě/v kariéře.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16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298</Words>
  <Application>Microsoft Office PowerPoint</Application>
  <PresentationFormat>Širokoúhlá obrazovka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Motiv Office</vt:lpstr>
      <vt:lpstr> 7. Seminář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152</cp:revision>
  <dcterms:created xsi:type="dcterms:W3CDTF">2016-11-25T20:36:16Z</dcterms:created>
  <dcterms:modified xsi:type="dcterms:W3CDTF">2022-11-08T10:52:51Z</dcterms:modified>
</cp:coreProperties>
</file>