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406" r:id="rId3"/>
    <p:sldId id="269" r:id="rId4"/>
    <p:sldId id="351" r:id="rId5"/>
    <p:sldId id="273" r:id="rId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  <p14:sldId id="406"/>
          </p14:sldIdLst>
        </p14:section>
        <p14:section name="Oddíl bez názvu" id="{716ECBE0-3BD8-435F-AD63-02A39B659C49}">
          <p14:sldIdLst>
            <p14:sldId id="269"/>
            <p14:sldId id="35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90" d="100"/>
          <a:sy n="90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06.12.2022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4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cLh1Up5C2IFPp4WSf5DjSlJvbFHukKKazv5q64ClXa4ILT2g/viewfor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zpravy.aktualne.cz/finance/minimalni-mzda-ma-rust-rada-profesi-si-ale-nepolepsi-zjistet/r~c821734674a311edbe29ac1f6b220ee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lowee.cz/civilizace/10847-setri-lidi-i-planetu-proc-je-4denni-pracovni-tyden-logickou-volbo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dirty="0">
                <a:solidFill>
                  <a:schemeClr val="bg2"/>
                </a:solidFill>
              </a:rPr>
              <a:t>Diskuze k aktuálním tématům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Žádost o vyplnění dotazníku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Milé studentky a milí studenti,</a:t>
            </a: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prosím Vás tímto o vyplnění dotazníku do výzkumu motivace k práci a studiu, na kterém spolupracuje naše škola s univerzitou z Mexika.</a:t>
            </a: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Prosím, přispějte pár minutami svého času vědě a pomozte: </a:t>
            </a: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400" u="sng" dirty="0">
                <a:solidFill>
                  <a:srgbClr val="0070C0"/>
                </a:solidFill>
                <a:hlinkClick r:id="rId3"/>
              </a:rPr>
              <a:t>https://docs.google.com/forms/d/e/1FAIpQLScLh1Up5C2IFPp4WSf5DjSlJvbFHukKKazv5q64ClXa4ILT2g/viewform</a:t>
            </a:r>
            <a:endParaRPr lang="cs-CZ" sz="2400" u="sng" dirty="0">
              <a:solidFill>
                <a:srgbClr val="0070C0"/>
              </a:solidFill>
            </a:endParaRPr>
          </a:p>
          <a:p>
            <a:pPr algn="just">
              <a:buNone/>
            </a:pPr>
            <a:endParaRPr lang="cs-CZ" sz="2400" u="sng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cs-CZ" sz="4000" b="1" dirty="0">
                <a:solidFill>
                  <a:srgbClr val="0070C0"/>
                </a:solidFill>
              </a:rPr>
              <a:t>za 2 body </a:t>
            </a:r>
            <a:r>
              <a:rPr lang="cs-CZ" sz="4000" b="1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cs-CZ" sz="4000" b="1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u="sng" dirty="0">
              <a:solidFill>
                <a:srgbClr val="0070C0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6366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4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Úprava minimální a zaručené mzdy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241970"/>
            <a:ext cx="8136904" cy="542739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  <a:hlinkClick r:id="rId2"/>
              </a:rPr>
              <a:t>https://zpravy.aktualne.cz/finance/minimalni-mzda-ma-rust-rada-profesi-si-ale-nepolepsi-zjistet/r~c821734674a311edbe29ac1f6b220ee8/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Co je zaručená mzda?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Jak se tvoří?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Co zohledňují skupiny (třídy) prací?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Jaké jsou její výhody a nevýhody?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Jak byste argumentovali: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   a) pro zvýšení úrovně zaručené mzdy,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   b) proti jejímu zvýšení.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Najděte zaručenou a tržní mzdu pro profese: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instalatér, kuchař specialista, řidič autobusu, správce sítí.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F8A766-B73C-4376-AF06-261868612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708920"/>
            <a:ext cx="2592288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3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8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Ideální délka pracovního týdne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9"/>
            <a:ext cx="8136904" cy="5183856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https://www.flowee.cz/civilizace/10847-setri-lidi-i-planetu-proc-je-4denni-pracovni-tyden-logickou-volbou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 čem spočívá projekt 4 </a:t>
            </a:r>
            <a:r>
              <a:rPr lang="cs-CZ" sz="3000" dirty="0" err="1">
                <a:solidFill>
                  <a:schemeClr val="bg2"/>
                </a:solidFill>
              </a:rPr>
              <a:t>day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week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 koho je určen?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Ve kterých zemích se realizuje?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Jaké jsou podmínky realizace?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 čem vidíte přínosy 4-denního pracovního týdne, včetně přínosů pro životní prostředí?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Má to nějaká úskalí?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C1AC31C-EA38-4F7D-8EBA-2EEE176B7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16832"/>
            <a:ext cx="266206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9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7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8820</TotalTime>
  <Words>297</Words>
  <Application>Microsoft Office PowerPoint</Application>
  <PresentationFormat>Předvádění na obrazovce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Vzletný</vt:lpstr>
      <vt:lpstr>Prezentace aplikace PowerPoint</vt:lpstr>
      <vt:lpstr>Žádost o vyplnění dotazníku</vt:lpstr>
      <vt:lpstr>Úprava minimální a zaručené mzdy</vt:lpstr>
      <vt:lpstr>Ideální délka pracovního týdne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274</cp:revision>
  <cp:lastPrinted>1601-01-01T00:00:00Z</cp:lastPrinted>
  <dcterms:created xsi:type="dcterms:W3CDTF">2005-09-23T13:42:26Z</dcterms:created>
  <dcterms:modified xsi:type="dcterms:W3CDTF">2022-12-06T20:49:38Z</dcterms:modified>
</cp:coreProperties>
</file>