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341" r:id="rId4"/>
    <p:sldId id="338" r:id="rId5"/>
    <p:sldId id="340" r:id="rId6"/>
    <p:sldId id="342" r:id="rId7"/>
    <p:sldId id="345" r:id="rId8"/>
    <p:sldId id="273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112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ltimedia.ebozp.cz/document/get/2529355afa6e3296abbffb05d69fd3c38d211365" TargetMode="External"/><Relationship Id="rId2" Type="http://schemas.openxmlformats.org/officeDocument/2006/relationships/hyperlink" Target="https://domaci.hn.cz/c1-67119290-za-pokladnou-16-stupnu-v-ucebnach-19-vlada-schvalila-chladnejsi-povolene-teploty-na-pracovisti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2007-36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kvalita-jednoduse.cz/wp-content/uploads/2017/04/PPM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Náplň práce.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2.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Seminární práce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Téma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Termín – první prezentace mohou být od dalšího semináře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86409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Aktuální téma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136904" cy="5400600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Pracovní podmínky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Změny teplot stanovených pro třídy práce-vládou schválený návrh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2"/>
              </a:rPr>
              <a:t>https://domaci.hn.cz/c1-67119290-za-pokladnou-16-stupnu-v-ucebnach-19-vlada-schvalila-chladnejsi-povolene-teploty-na-pracovistich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Původní stav</a:t>
            </a:r>
          </a:p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https://multimedia.ebozp.cz/document/get/2529355afa6e3296abbffb05d69fd3c38d211365</a:t>
            </a: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Celé NV</a:t>
            </a:r>
          </a:p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4"/>
              </a:rPr>
              <a:t>https://www.zakonyprolidi.cz/cs/2007-361</a:t>
            </a:r>
            <a:endParaRPr lang="cs-CZ" sz="3000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Diskuze k aktuálnímu tématu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Co z něj vyplývá?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Odpovědnost za dodržování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Kontrola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Jak může reagovat zaměstnavatel (škola, banka, dílny, obchody…)?</a:t>
            </a:r>
          </a:p>
          <a:p>
            <a:pPr marL="514350" indent="-514350" algn="just">
              <a:buAutoNum type="arabicPeriod"/>
            </a:pPr>
            <a:r>
              <a:rPr lang="cs-CZ" sz="3000" dirty="0">
                <a:solidFill>
                  <a:schemeClr val="bg2"/>
                </a:solidFill>
              </a:rPr>
              <a:t>Jak může reagovat zaměstnanec?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Desing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a redesign pracovního místa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Analýza práce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operace 	        Pracovní úkol        Pracovní proces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Pracovní místo 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pracovní povinnosti 1 pracovníka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požadovaná kvalifikace, znalosti, dovednosti, odpovědnosti a kompetence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Popis pracovního místa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76BB9F47-6E22-48FB-982E-4BC751105C02}"/>
              </a:ext>
            </a:extLst>
          </p:cNvPr>
          <p:cNvSpPr/>
          <p:nvPr/>
        </p:nvSpPr>
        <p:spPr bwMode="auto">
          <a:xfrm>
            <a:off x="3279752" y="2386799"/>
            <a:ext cx="6914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5C95FB7-1C8D-4226-9014-9DE2F6F30101}"/>
              </a:ext>
            </a:extLst>
          </p:cNvPr>
          <p:cNvSpPr/>
          <p:nvPr/>
        </p:nvSpPr>
        <p:spPr bwMode="auto">
          <a:xfrm>
            <a:off x="6228184" y="2386799"/>
            <a:ext cx="691492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Procesy v organizaci a popis pracovního místa místa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799078B-B143-4296-A792-50D238FF0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58" y="1428735"/>
            <a:ext cx="7305675" cy="509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Popis pracovního místa - příklad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Příklad popisu pracovního místa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https://kvalita-jednoduse.cz/wp-content/uploads/2017/04/PPM.pdf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-pracovní místo,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-kvalifikace a odborná způsobilost,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-osobnostní profil,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-bezpečnost a rizika,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-pracovní náplň,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-rozvoj (školení, kurzy).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Vytvořte pracovní náplň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FEAB3BB-206F-4C94-B061-CF3CC3DCA1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712" y="1366390"/>
            <a:ext cx="2592288" cy="3304449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A355508F-8F70-4F79-AE91-E4406ED8AABA}"/>
              </a:ext>
            </a:extLst>
          </p:cNvPr>
          <p:cNvSpPr/>
          <p:nvPr/>
        </p:nvSpPr>
        <p:spPr bwMode="auto">
          <a:xfrm>
            <a:off x="4420423" y="4401174"/>
            <a:ext cx="3434680" cy="24208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lačítko akce: Nápověda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0E2203C-8509-4449-8AC9-91175B5A8274}"/>
              </a:ext>
            </a:extLst>
          </p:cNvPr>
          <p:cNvSpPr/>
          <p:nvPr/>
        </p:nvSpPr>
        <p:spPr bwMode="auto">
          <a:xfrm>
            <a:off x="5616555" y="4555315"/>
            <a:ext cx="1042416" cy="1042416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9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4727</TotalTime>
  <Words>324</Words>
  <Application>Microsoft Office PowerPoint</Application>
  <PresentationFormat>Předvádění na obrazovce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Seminární práce</vt:lpstr>
      <vt:lpstr>Aktuální téma</vt:lpstr>
      <vt:lpstr>Diskuze k aktuálnímu tématu</vt:lpstr>
      <vt:lpstr>Desing a redesign pracovního místa</vt:lpstr>
      <vt:lpstr>Procesy v organizaci a popis pracovního místa místa</vt:lpstr>
      <vt:lpstr>Popis pracovního místa - příklad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197</cp:revision>
  <cp:lastPrinted>1601-01-01T00:00:00Z</cp:lastPrinted>
  <dcterms:created xsi:type="dcterms:W3CDTF">2005-09-23T13:42:26Z</dcterms:created>
  <dcterms:modified xsi:type="dcterms:W3CDTF">2022-10-03T09:09:32Z</dcterms:modified>
</cp:coreProperties>
</file>