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69" r:id="rId3"/>
    <p:sldId id="340" r:id="rId4"/>
    <p:sldId id="346" r:id="rId5"/>
    <p:sldId id="347" r:id="rId6"/>
    <p:sldId id="345" r:id="rId7"/>
    <p:sldId id="341" r:id="rId8"/>
    <p:sldId id="338" r:id="rId9"/>
    <p:sldId id="273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rketplace.legito.com/CZ/cs/document/load-data?code=JdhleGnZiMkscucPNYoUePPqRZHqy6ldKrvCsKjy&amp;ssid=65697092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zpravy.aktualne.cz/ekonomika/promarnena-sance-tvrdi-o-novele-zakoniku-prace-experti-kriti/r~16d038603b2e11eda3c0ac1f6b220ee8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Pracovní smlouva. Dohody.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Seminární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Témata z personalistiky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Termíny od 6.10.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Příprava prezentace před seminářem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Nezapomeňte poslat do odevzdávárny!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Pracovní poměr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založený pracovní smlouvou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1. Co musí obsahovat pracovní smlouva?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(den nástupu, druh práce, místo výkonu práce-povinné)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Forma (+ jmenování, volba)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Nepovinné údaje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4. Časové vymezení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 Výpovědi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Dohoda o pracovní činnosti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Co musí obsahovat dohoda o pracovní činnosti?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 datum nástupu, druh práce, do kdy je uzavřena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Forma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Údaje o odměně- 96,40/hod.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4. Limit-1/2 úvazku, 52 týdnů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 Výpovědní doba je 15 dní.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6. Souhlasy se zpracováním údajů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Dohoda o provedení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1. Co musí obsahovat dohoda o provedení práce?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 datum nástupu, druh práce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Forma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Údaje o odměně- 96,40/hod.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4. Výpovědní doba je 15 dní.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 Souhlasy se zpracováním údajů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Vzor pracovní smlouvy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Interaktivní formulář pro vygenerování pracovní smlouvy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https://marketplace.legito.com/CZ/cs/document/load-data?code=JdhleGnZiMkscucPNYoUePPqRZHqy6ldKrvCsKjy&amp;ssid=6569709273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Aktuální téma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136904" cy="5400600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Změny v zákoníku práce po novele</a:t>
            </a:r>
          </a:p>
          <a:p>
            <a:pPr algn="just">
              <a:buNone/>
            </a:pPr>
            <a:r>
              <a:rPr lang="cs-CZ" sz="3000" dirty="0">
                <a:solidFill>
                  <a:srgbClr val="FF003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https://zpravy.aktualne.cz/ekonomika/promarnena-sance-tvrdi-o-novele-zakoniku-prace-experti-kriti/r~16d038603b2e11eda3c0ac1f6b220ee8/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ECF9970-E61E-4A5F-B1C1-44B772BFBA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985" y="3411575"/>
            <a:ext cx="3240360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Diskuze k aktuálnímu tématu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Změny v pracovních smlouvách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Změny v dohodách konaných mimo pracovní poměr</a:t>
            </a:r>
          </a:p>
          <a:p>
            <a:pPr marL="514350" indent="-514350" algn="just">
              <a:buAutoNum type="arabicPeriod"/>
            </a:pPr>
            <a:r>
              <a:rPr lang="cs-CZ" sz="3000" dirty="0" err="1">
                <a:solidFill>
                  <a:schemeClr val="bg2"/>
                </a:solidFill>
              </a:rPr>
              <a:t>Home</a:t>
            </a:r>
            <a:r>
              <a:rPr lang="cs-CZ" sz="3000" dirty="0">
                <a:solidFill>
                  <a:schemeClr val="bg2"/>
                </a:solidFill>
              </a:rPr>
              <a:t>-office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4879</TotalTime>
  <Words>383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Vzletný</vt:lpstr>
      <vt:lpstr>Prezentace aplikace PowerPoint</vt:lpstr>
      <vt:lpstr>Seminární práce</vt:lpstr>
      <vt:lpstr>Pracovní poměr  založený pracovní smlouvou</vt:lpstr>
      <vt:lpstr>Dohoda o pracovní činnosti</vt:lpstr>
      <vt:lpstr>Dohoda o provedení práce</vt:lpstr>
      <vt:lpstr>Vzor pracovní smlouvy</vt:lpstr>
      <vt:lpstr>Aktuální téma</vt:lpstr>
      <vt:lpstr>Diskuze k aktuálnímu tématu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207</cp:revision>
  <cp:lastPrinted>1601-01-01T00:00:00Z</cp:lastPrinted>
  <dcterms:created xsi:type="dcterms:W3CDTF">2005-09-23T13:42:26Z</dcterms:created>
  <dcterms:modified xsi:type="dcterms:W3CDTF">2022-10-05T10:23:58Z</dcterms:modified>
</cp:coreProperties>
</file>