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69" r:id="rId3"/>
    <p:sldId id="349" r:id="rId4"/>
    <p:sldId id="348" r:id="rId5"/>
    <p:sldId id="350" r:id="rId6"/>
    <p:sldId id="340" r:id="rId7"/>
    <p:sldId id="345" r:id="rId8"/>
    <p:sldId id="273" r:id="rId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269"/>
            <p14:sldId id="349"/>
            <p14:sldId id="348"/>
            <p14:sldId id="350"/>
            <p14:sldId id="340"/>
            <p14:sldId id="345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0929"/>
  </p:normalViewPr>
  <p:slideViewPr>
    <p:cSldViewPr>
      <p:cViewPr varScale="1">
        <p:scale>
          <a:sx n="90" d="100"/>
          <a:sy n="90" d="100"/>
        </p:scale>
        <p:origin x="14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kalkulacky/cestovni-nahrady#cestovni-nahrad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Změny místa výkonu práce.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Cestovní náhrady.</a:t>
            </a:r>
            <a:endParaRPr lang="cs-CZ" sz="15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5.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Změna pracovní smlouvy. Změna dohody.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Mění se podmínky smlouvy.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Změny možná jen písemnou formou.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Může se měnit obsah i forma.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Číst! Nepodepisovat bez rozmyslu a případné konzultace!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Převedení na jinou práci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 rozdíl mezi povinností, možností a žádostí o převedení.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Povinnost </a:t>
            </a:r>
            <a:r>
              <a:rPr lang="cs-CZ" sz="2900" dirty="0" err="1">
                <a:solidFill>
                  <a:schemeClr val="bg2"/>
                </a:solidFill>
              </a:rPr>
              <a:t>zam-ele</a:t>
            </a:r>
            <a:r>
              <a:rPr lang="cs-CZ" sz="2900" dirty="0">
                <a:solidFill>
                  <a:schemeClr val="bg2"/>
                </a:solidFill>
              </a:rPr>
              <a:t> zejména z důvodu ochrany </a:t>
            </a:r>
            <a:r>
              <a:rPr lang="cs-CZ" sz="2900" dirty="0" err="1">
                <a:solidFill>
                  <a:schemeClr val="bg2"/>
                </a:solidFill>
              </a:rPr>
              <a:t>zam-ce</a:t>
            </a:r>
            <a:r>
              <a:rPr lang="cs-CZ" sz="2900" dirty="0">
                <a:solidFill>
                  <a:schemeClr val="bg2"/>
                </a:solidFill>
              </a:rPr>
              <a:t>, nebo z rozhodnutí soudu, nebo lékaře.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Možnost při výpovědi, trestním stíhání, když pozbyl předpoklady pro výkon práce.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Na žádost zaměstnance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9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Změny místa výkonu 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Přeložení v rámci stejného </a:t>
            </a:r>
            <a:r>
              <a:rPr lang="cs-CZ" sz="2900" dirty="0" err="1">
                <a:solidFill>
                  <a:schemeClr val="bg2"/>
                </a:solidFill>
              </a:rPr>
              <a:t>zam-ele</a:t>
            </a:r>
            <a:r>
              <a:rPr lang="cs-CZ" sz="2900" dirty="0">
                <a:solidFill>
                  <a:schemeClr val="bg2"/>
                </a:solidFill>
              </a:rPr>
              <a:t> – jiné místo výkonu práce, dočasné, max. 2</a:t>
            </a:r>
            <a:r>
              <a:rPr lang="cs-CZ" sz="3000" dirty="0">
                <a:solidFill>
                  <a:schemeClr val="bg2"/>
                </a:solidFill>
              </a:rPr>
              <a:t> měsíce, nutný souhlas, pokud trvalé        změna pracovní smlouvy, cestovní náhrady.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Dočasné přidělení – písemná dohoda se souhlasem </a:t>
            </a:r>
            <a:r>
              <a:rPr lang="cs-CZ" sz="3000" dirty="0" err="1">
                <a:solidFill>
                  <a:schemeClr val="bg2"/>
                </a:solidFill>
              </a:rPr>
              <a:t>zam-ce</a:t>
            </a:r>
            <a:r>
              <a:rPr lang="cs-CZ" sz="3000" dirty="0">
                <a:solidFill>
                  <a:schemeClr val="bg2"/>
                </a:solidFill>
              </a:rPr>
              <a:t>, až po 6 měsících od nástupu, je to nástroj flexibility.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997B2E2A-058D-4FCB-A6C4-19CEBCEFF3AC}"/>
              </a:ext>
            </a:extLst>
          </p:cNvPr>
          <p:cNvSpPr/>
          <p:nvPr/>
        </p:nvSpPr>
        <p:spPr bwMode="auto">
          <a:xfrm>
            <a:off x="4860032" y="2852936"/>
            <a:ext cx="648072" cy="288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Pracovní cesta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 nutný souhlas </a:t>
            </a:r>
            <a:r>
              <a:rPr lang="cs-CZ" sz="2900" dirty="0" err="1">
                <a:solidFill>
                  <a:schemeClr val="bg2"/>
                </a:solidFill>
              </a:rPr>
              <a:t>zam-ce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Povinnost zaměstnavatele hradit cestovní náhrady dle zákona.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Definováno dle zákona pro zaměstnance na pracovní smlouvu, na základě dohody, nebo vnitřního předpisu lze i u </a:t>
            </a:r>
            <a:r>
              <a:rPr lang="cs-CZ" sz="2900" dirty="0" err="1">
                <a:solidFill>
                  <a:schemeClr val="bg2"/>
                </a:solidFill>
              </a:rPr>
              <a:t>dohodářů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Před započetím PC je nutné určit: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odkud, kam, na jak dlouho, způsob dopravy.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0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Druhy cestovních náhrad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41971"/>
            <a:ext cx="8136904" cy="5282653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Cestovní náhrady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stravné (tuzemské sazby, zahraniční sazby, návaznost na tzv. </a:t>
            </a:r>
            <a:r>
              <a:rPr lang="cs-CZ" sz="3000" dirty="0" err="1">
                <a:solidFill>
                  <a:schemeClr val="bg2"/>
                </a:solidFill>
              </a:rPr>
              <a:t>stravenkový</a:t>
            </a:r>
            <a:r>
              <a:rPr lang="cs-CZ" sz="3000" dirty="0">
                <a:solidFill>
                  <a:schemeClr val="bg2"/>
                </a:solidFill>
              </a:rPr>
              <a:t> paušál)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jízdné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využití služebního a vlastního vozidla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účtování PHM (skutečné náklady, dle vyhlášky)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pracovní doba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https://www.penize.cz/kalkulacky/cestovni-nahrady#cestovni-nahrady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Cestovní příkaz, zpráva o služební cestě</a:t>
            </a:r>
          </a:p>
          <a:p>
            <a:pPr algn="just"/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36004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 – služební cesta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136904" cy="5327872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u="sng" dirty="0">
                <a:solidFill>
                  <a:schemeClr val="bg2"/>
                </a:solidFill>
              </a:rPr>
              <a:t>Varianta 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Zaměstnavatel (OPF) Vás vyslal na služební cestu do Prahy (pracovní schůzka od 10 do 16 na VŠE). Povolil Vám použití vlastního vozidla. Vypočtěte cestovní náhrady.</a:t>
            </a:r>
          </a:p>
          <a:p>
            <a:pPr marL="0" indent="0" algn="just">
              <a:buNone/>
            </a:pPr>
            <a:r>
              <a:rPr lang="cs-CZ" sz="3000" u="sng" dirty="0">
                <a:solidFill>
                  <a:schemeClr val="bg2"/>
                </a:solidFill>
              </a:rPr>
              <a:t>Varianta B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Vše stejné, ale jedete na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2-denní konferenci,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registrační popl.2000 Kč.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2CD0D96-2FC8-47B9-94A6-2675C92A4A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212976"/>
            <a:ext cx="3814192" cy="36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79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7334</TotalTime>
  <Words>438</Words>
  <Application>Microsoft Office PowerPoint</Application>
  <PresentationFormat>Předvádění na obrazovce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Vzletný</vt:lpstr>
      <vt:lpstr>Prezentace aplikace PowerPoint</vt:lpstr>
      <vt:lpstr>Změna pracovní smlouvy. Změna dohody.</vt:lpstr>
      <vt:lpstr>Převedení na jinou práci</vt:lpstr>
      <vt:lpstr>Změny místa výkonu práce</vt:lpstr>
      <vt:lpstr>Pracovní cesta</vt:lpstr>
      <vt:lpstr>Druhy cestovních náhrad</vt:lpstr>
      <vt:lpstr>Příklad – služební cesta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234</cp:revision>
  <cp:lastPrinted>1601-01-01T00:00:00Z</cp:lastPrinted>
  <dcterms:created xsi:type="dcterms:W3CDTF">2005-09-23T13:42:26Z</dcterms:created>
  <dcterms:modified xsi:type="dcterms:W3CDTF">2022-10-20T07:24:38Z</dcterms:modified>
</cp:coreProperties>
</file>