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69" r:id="rId3"/>
    <p:sldId id="351" r:id="rId4"/>
    <p:sldId id="353" r:id="rId5"/>
    <p:sldId id="354" r:id="rId6"/>
    <p:sldId id="355" r:id="rId7"/>
    <p:sldId id="352" r:id="rId8"/>
    <p:sldId id="273" r:id="rId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</p14:sldIdLst>
        </p14:section>
        <p14:section name="Oddíl bez názvu" id="{716ECBE0-3BD8-435F-AD63-02A39B659C49}">
          <p14:sldIdLst>
            <p14:sldId id="269"/>
            <p14:sldId id="351"/>
            <p14:sldId id="353"/>
            <p14:sldId id="354"/>
            <p14:sldId id="355"/>
            <p14:sldId id="352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0929"/>
  </p:normalViewPr>
  <p:slideViewPr>
    <p:cSldViewPr>
      <p:cViewPr varScale="1">
        <p:scale>
          <a:sx n="90" d="100"/>
          <a:sy n="90" d="100"/>
        </p:scale>
        <p:origin x="14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praceamzda.cz/clanky/8-cast-monitorovani-pri-praci-z-domov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Pracovní doba.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b="1" dirty="0">
                <a:solidFill>
                  <a:schemeClr val="bg2"/>
                </a:solidFill>
              </a:rPr>
              <a:t>Dovolená.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6.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Základní rozvržení pracovní doby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Základní pracovní týden.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Pracovní doba v dvousměnném, třísměnném a nepřetržitém provozu.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Co pružná pracovní doba (max.12 hodin, volitelná část)?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Kdy vykazujeme práci v noci? Jaké jsou podmínky a na co nárok při práci v noci?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Jak je odměňována práce ve svátek a o víkendech?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6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Základní rozvržení pracovní doby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Kdy vykazujeme práci v noci? Jaké jsou podmínky a na co nárok při práci v noci?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Jak je odměňována práce ve svátek a o víkendech?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Přestávky v práci – přestávka na jídlo a oddech (po kolika hodinách, započítat do pracovní doby, jak dlouhá?)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Bezpečnostní přestávka – v čem je rozdíl.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4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Odpočinek a práce přesčas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Nepřetržitý odpočinek mezi dvěma směnami (mezi koncem jedné a začátkem druhé směny) musí činit alespoň 12 hodin po sobě jdoucích během 24 hodin.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Nepřetržitý odpočinek v týdnu - alespoň 35 hodin. 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Co jsou dny pracovního klidu?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Může být přesčas nařízen? Kolik hodin max.?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Jaká je náhrada za práci přesčas? Co je náhradní volno?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3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3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Dovolená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Základní výměra dovolené. Kdo má 4, 5 a kdo 8 týdnů dovolené?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Může být ZVD prodloužena a jak?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Kdo určuje podmínky čerpání dovolené?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Dovolená za kalendářní rok (nebo poměrná část) – přepočet na hodiny – kolik hodin dovolené máme při 40 </a:t>
            </a:r>
            <a:r>
              <a:rPr lang="cs-CZ" sz="3000" dirty="0" err="1">
                <a:solidFill>
                  <a:schemeClr val="bg2"/>
                </a:solidFill>
              </a:rPr>
              <a:t>hod.prac.týdnu</a:t>
            </a:r>
            <a:r>
              <a:rPr lang="cs-CZ" sz="3000" dirty="0">
                <a:solidFill>
                  <a:schemeClr val="bg2"/>
                </a:solidFill>
              </a:rPr>
              <a:t>?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66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Dovolená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Čerpání kratší než délka směny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Krácení dovolené (20tinásobek…)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Převádění dovolené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Proplácení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			příklady využití </a:t>
            </a:r>
          </a:p>
          <a:p>
            <a:pPr algn="just">
              <a:buNone/>
            </a:pPr>
            <a:r>
              <a:rPr lang="cs-CZ" sz="3000">
                <a:solidFill>
                  <a:schemeClr val="bg2"/>
                </a:solidFill>
              </a:rPr>
              <a:t>					vnitřního předpisu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EF68B07A-BA73-4EBE-963E-286C8D2568BD}"/>
              </a:ext>
            </a:extLst>
          </p:cNvPr>
          <p:cNvSpPr/>
          <p:nvPr/>
        </p:nvSpPr>
        <p:spPr bwMode="auto">
          <a:xfrm>
            <a:off x="2627784" y="4005064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7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6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Seminář 01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Pracovní doba na </a:t>
            </a:r>
            <a:r>
              <a:rPr lang="cs-CZ" sz="3000" dirty="0" err="1">
                <a:solidFill>
                  <a:schemeClr val="bg2"/>
                </a:solidFill>
              </a:rPr>
              <a:t>home</a:t>
            </a:r>
            <a:r>
              <a:rPr lang="cs-CZ" sz="3000" dirty="0">
                <a:solidFill>
                  <a:schemeClr val="bg2"/>
                </a:solidFill>
              </a:rPr>
              <a:t>-office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https://www.praceamzda.cz/clanky/8-cast-monitorovani-pri-praci-z-domova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jak rozvrhnout pracovní dobu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co je nutné dodržovat a ctít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povinnosti vedoucího 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možnosti kontroly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hybridní způsob práce-co si pod tím představit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6C324A2-5248-44BF-AF55-236C10112B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204864"/>
            <a:ext cx="3384376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03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7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7496</TotalTime>
  <Words>437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Vzletný</vt:lpstr>
      <vt:lpstr>Prezentace aplikace PowerPoint</vt:lpstr>
      <vt:lpstr>Základní rozvržení pracovní doby</vt:lpstr>
      <vt:lpstr>Základní rozvržení pracovní doby</vt:lpstr>
      <vt:lpstr>Odpočinek a práce přesčas</vt:lpstr>
      <vt:lpstr>Dovolená</vt:lpstr>
      <vt:lpstr>Dovolená</vt:lpstr>
      <vt:lpstr>Seminář 01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241</cp:revision>
  <cp:lastPrinted>1601-01-01T00:00:00Z</cp:lastPrinted>
  <dcterms:created xsi:type="dcterms:W3CDTF">2005-09-23T13:42:26Z</dcterms:created>
  <dcterms:modified xsi:type="dcterms:W3CDTF">2022-10-27T07:07:22Z</dcterms:modified>
</cp:coreProperties>
</file>